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8.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607" r:id="rId2"/>
    <p:sldId id="862" r:id="rId3"/>
    <p:sldId id="907" r:id="rId4"/>
    <p:sldId id="1032" r:id="rId5"/>
    <p:sldId id="1034" r:id="rId6"/>
    <p:sldId id="1033" r:id="rId7"/>
    <p:sldId id="1037" r:id="rId8"/>
    <p:sldId id="930" r:id="rId9"/>
    <p:sldId id="1024" r:id="rId10"/>
    <p:sldId id="1023" r:id="rId11"/>
    <p:sldId id="1026" r:id="rId12"/>
    <p:sldId id="1030" r:id="rId13"/>
    <p:sldId id="1039" r:id="rId14"/>
    <p:sldId id="931" r:id="rId15"/>
    <p:sldId id="1025" r:id="rId16"/>
    <p:sldId id="1028" r:id="rId17"/>
    <p:sldId id="1029" r:id="rId18"/>
    <p:sldId id="1036" r:id="rId19"/>
    <p:sldId id="932" r:id="rId20"/>
    <p:sldId id="1027" r:id="rId21"/>
    <p:sldId id="1031" r:id="rId22"/>
    <p:sldId id="1035" r:id="rId23"/>
    <p:sldId id="1038" r:id="rId24"/>
    <p:sldId id="1022" r:id="rId25"/>
    <p:sldId id="888" r:id="rId26"/>
  </p:sldIdLst>
  <p:sldSz cx="9144000" cy="5143500" type="screen16x9"/>
  <p:notesSz cx="6858000" cy="9144000"/>
  <p:custDataLst>
    <p:tags r:id="rId28"/>
  </p:custDataLst>
  <p:defaultTextStyle>
    <a:defPPr>
      <a:defRPr lang="zh-CN"/>
    </a:defPPr>
    <a:lvl1pPr marL="0" algn="l" defTabSz="914282" rtl="0" eaLnBrk="1" latinLnBrk="0" hangingPunct="1">
      <a:defRPr sz="1800" kern="1200">
        <a:solidFill>
          <a:schemeClr val="tx1"/>
        </a:solidFill>
        <a:latin typeface="+mn-lt"/>
        <a:ea typeface="+mn-ea"/>
        <a:cs typeface="+mn-cs"/>
      </a:defRPr>
    </a:lvl1pPr>
    <a:lvl2pPr marL="457140" algn="l" defTabSz="914282" rtl="0" eaLnBrk="1" latinLnBrk="0" hangingPunct="1">
      <a:defRPr sz="1800" kern="1200">
        <a:solidFill>
          <a:schemeClr val="tx1"/>
        </a:solidFill>
        <a:latin typeface="+mn-lt"/>
        <a:ea typeface="+mn-ea"/>
        <a:cs typeface="+mn-cs"/>
      </a:defRPr>
    </a:lvl2pPr>
    <a:lvl3pPr marL="914282" algn="l" defTabSz="914282" rtl="0" eaLnBrk="1" latinLnBrk="0" hangingPunct="1">
      <a:defRPr sz="1800" kern="1200">
        <a:solidFill>
          <a:schemeClr val="tx1"/>
        </a:solidFill>
        <a:latin typeface="+mn-lt"/>
        <a:ea typeface="+mn-ea"/>
        <a:cs typeface="+mn-cs"/>
      </a:defRPr>
    </a:lvl3pPr>
    <a:lvl4pPr marL="1371422" algn="l" defTabSz="914282" rtl="0" eaLnBrk="1" latinLnBrk="0" hangingPunct="1">
      <a:defRPr sz="1800" kern="1200">
        <a:solidFill>
          <a:schemeClr val="tx1"/>
        </a:solidFill>
        <a:latin typeface="+mn-lt"/>
        <a:ea typeface="+mn-ea"/>
        <a:cs typeface="+mn-cs"/>
      </a:defRPr>
    </a:lvl4pPr>
    <a:lvl5pPr marL="1828563" algn="l" defTabSz="914282" rtl="0" eaLnBrk="1" latinLnBrk="0" hangingPunct="1">
      <a:defRPr sz="1800" kern="1200">
        <a:solidFill>
          <a:schemeClr val="tx1"/>
        </a:solidFill>
        <a:latin typeface="+mn-lt"/>
        <a:ea typeface="+mn-ea"/>
        <a:cs typeface="+mn-cs"/>
      </a:defRPr>
    </a:lvl5pPr>
    <a:lvl6pPr marL="2285704" algn="l" defTabSz="914282" rtl="0" eaLnBrk="1" latinLnBrk="0" hangingPunct="1">
      <a:defRPr sz="1800" kern="1200">
        <a:solidFill>
          <a:schemeClr val="tx1"/>
        </a:solidFill>
        <a:latin typeface="+mn-lt"/>
        <a:ea typeface="+mn-ea"/>
        <a:cs typeface="+mn-cs"/>
      </a:defRPr>
    </a:lvl6pPr>
    <a:lvl7pPr marL="2742845" algn="l" defTabSz="914282" rtl="0" eaLnBrk="1" latinLnBrk="0" hangingPunct="1">
      <a:defRPr sz="1800" kern="1200">
        <a:solidFill>
          <a:schemeClr val="tx1"/>
        </a:solidFill>
        <a:latin typeface="+mn-lt"/>
        <a:ea typeface="+mn-ea"/>
        <a:cs typeface="+mn-cs"/>
      </a:defRPr>
    </a:lvl7pPr>
    <a:lvl8pPr marL="3199985" algn="l" defTabSz="914282" rtl="0" eaLnBrk="1" latinLnBrk="0" hangingPunct="1">
      <a:defRPr sz="1800" kern="1200">
        <a:solidFill>
          <a:schemeClr val="tx1"/>
        </a:solidFill>
        <a:latin typeface="+mn-lt"/>
        <a:ea typeface="+mn-ea"/>
        <a:cs typeface="+mn-cs"/>
      </a:defRPr>
    </a:lvl8pPr>
    <a:lvl9pPr marL="3657126" algn="l" defTabSz="91428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5BF"/>
    <a:srgbClr val="034EA2"/>
    <a:srgbClr val="0087CD"/>
    <a:srgbClr val="C68F06"/>
    <a:srgbClr val="DB2C03"/>
    <a:srgbClr val="EBAC07"/>
    <a:srgbClr val="008487"/>
    <a:srgbClr val="163C46"/>
    <a:srgbClr val="008F92"/>
    <a:srgbClr val="0048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1" autoAdjust="0"/>
    <p:restoredTop sz="94660"/>
  </p:normalViewPr>
  <p:slideViewPr>
    <p:cSldViewPr>
      <p:cViewPr>
        <p:scale>
          <a:sx n="75" d="100"/>
          <a:sy n="75" d="100"/>
        </p:scale>
        <p:origin x="1206" y="522"/>
      </p:cViewPr>
      <p:guideLst>
        <p:guide orient="horz" pos="1620"/>
        <p:guide pos="2880"/>
      </p:guideLst>
    </p:cSldViewPr>
  </p:slideViewPr>
  <p:notesTextViewPr>
    <p:cViewPr>
      <p:scale>
        <a:sx n="1" d="1"/>
        <a:sy n="1" d="1"/>
      </p:scale>
      <p:origin x="0" y="0"/>
    </p:cViewPr>
  </p:notesTextViewPr>
  <p:sorterViewPr>
    <p:cViewPr>
      <p:scale>
        <a:sx n="75" d="100"/>
        <a:sy n="75" d="100"/>
      </p:scale>
      <p:origin x="0" y="0"/>
    </p:cViewPr>
  </p:sorterViewPr>
  <p:notesViewPr>
    <p:cSldViewPr>
      <p:cViewPr varScale="1">
        <p:scale>
          <a:sx n="65" d="100"/>
          <a:sy n="65" d="100"/>
        </p:scale>
        <p:origin x="-3360"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82A5992-9D73-4015-9385-ABE035416B29}" type="datetimeFigureOut">
              <a:rPr lang="zh-CN" altLang="en-US" smtClean="0"/>
              <a:pPr/>
              <a:t>2017/8/26</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795A699-AB68-4A20-99FB-6F69DC266D45}" type="slidenum">
              <a:rPr lang="zh-CN" altLang="en-US" smtClean="0"/>
              <a:pPr/>
              <a:t>‹#›</a:t>
            </a:fld>
            <a:endParaRPr lang="zh-CN" altLang="en-US"/>
          </a:p>
        </p:txBody>
      </p:sp>
    </p:spTree>
    <p:extLst>
      <p:ext uri="{BB962C8B-B14F-4D97-AF65-F5344CB8AC3E}">
        <p14:creationId xmlns:p14="http://schemas.microsoft.com/office/powerpoint/2010/main" val="48234476"/>
      </p:ext>
    </p:extLst>
  </p:cSld>
  <p:clrMap bg1="lt1" tx1="dk1" bg2="lt2" tx2="dk2" accent1="accent1" accent2="accent2" accent3="accent3" accent4="accent4" accent5="accent5" accent6="accent6" hlink="hlink" folHlink="folHlink"/>
  <p:notesStyle>
    <a:lvl1pPr marL="0" algn="l" defTabSz="914282" rtl="0" eaLnBrk="1" latinLnBrk="0" hangingPunct="1">
      <a:defRPr sz="1200" kern="1200">
        <a:solidFill>
          <a:schemeClr val="tx1"/>
        </a:solidFill>
        <a:latin typeface="+mn-lt"/>
        <a:ea typeface="+mn-ea"/>
        <a:cs typeface="+mn-cs"/>
      </a:defRPr>
    </a:lvl1pPr>
    <a:lvl2pPr marL="457140" algn="l" defTabSz="914282" rtl="0" eaLnBrk="1" latinLnBrk="0" hangingPunct="1">
      <a:defRPr sz="1200" kern="1200">
        <a:solidFill>
          <a:schemeClr val="tx1"/>
        </a:solidFill>
        <a:latin typeface="+mn-lt"/>
        <a:ea typeface="+mn-ea"/>
        <a:cs typeface="+mn-cs"/>
      </a:defRPr>
    </a:lvl2pPr>
    <a:lvl3pPr marL="914282" algn="l" defTabSz="914282" rtl="0" eaLnBrk="1" latinLnBrk="0" hangingPunct="1">
      <a:defRPr sz="1200" kern="1200">
        <a:solidFill>
          <a:schemeClr val="tx1"/>
        </a:solidFill>
        <a:latin typeface="+mn-lt"/>
        <a:ea typeface="+mn-ea"/>
        <a:cs typeface="+mn-cs"/>
      </a:defRPr>
    </a:lvl3pPr>
    <a:lvl4pPr marL="1371422" algn="l" defTabSz="914282" rtl="0" eaLnBrk="1" latinLnBrk="0" hangingPunct="1">
      <a:defRPr sz="1200" kern="1200">
        <a:solidFill>
          <a:schemeClr val="tx1"/>
        </a:solidFill>
        <a:latin typeface="+mn-lt"/>
        <a:ea typeface="+mn-ea"/>
        <a:cs typeface="+mn-cs"/>
      </a:defRPr>
    </a:lvl4pPr>
    <a:lvl5pPr marL="1828563" algn="l" defTabSz="914282" rtl="0" eaLnBrk="1" latinLnBrk="0" hangingPunct="1">
      <a:defRPr sz="1200" kern="1200">
        <a:solidFill>
          <a:schemeClr val="tx1"/>
        </a:solidFill>
        <a:latin typeface="+mn-lt"/>
        <a:ea typeface="+mn-ea"/>
        <a:cs typeface="+mn-cs"/>
      </a:defRPr>
    </a:lvl5pPr>
    <a:lvl6pPr marL="2285704" algn="l" defTabSz="914282" rtl="0" eaLnBrk="1" latinLnBrk="0" hangingPunct="1">
      <a:defRPr sz="1200" kern="1200">
        <a:solidFill>
          <a:schemeClr val="tx1"/>
        </a:solidFill>
        <a:latin typeface="+mn-lt"/>
        <a:ea typeface="+mn-ea"/>
        <a:cs typeface="+mn-cs"/>
      </a:defRPr>
    </a:lvl6pPr>
    <a:lvl7pPr marL="2742845" algn="l" defTabSz="914282" rtl="0" eaLnBrk="1" latinLnBrk="0" hangingPunct="1">
      <a:defRPr sz="1200" kern="1200">
        <a:solidFill>
          <a:schemeClr val="tx1"/>
        </a:solidFill>
        <a:latin typeface="+mn-lt"/>
        <a:ea typeface="+mn-ea"/>
        <a:cs typeface="+mn-cs"/>
      </a:defRPr>
    </a:lvl7pPr>
    <a:lvl8pPr marL="3199985" algn="l" defTabSz="914282" rtl="0" eaLnBrk="1" latinLnBrk="0" hangingPunct="1">
      <a:defRPr sz="1200" kern="1200">
        <a:solidFill>
          <a:schemeClr val="tx1"/>
        </a:solidFill>
        <a:latin typeface="+mn-lt"/>
        <a:ea typeface="+mn-ea"/>
        <a:cs typeface="+mn-cs"/>
      </a:defRPr>
    </a:lvl8pPr>
    <a:lvl9pPr marL="3657126" algn="l" defTabSz="91428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幻灯片图像占位符 1"/>
          <p:cNvSpPr>
            <a:spLocks noGrp="1" noRot="1" noChangeAspect="1" noTextEdit="1"/>
          </p:cNvSpPr>
          <p:nvPr>
            <p:ph type="sldImg"/>
          </p:nvPr>
        </p:nvSpPr>
        <p:spPr bwMode="auto">
          <a:noFill/>
          <a:ln>
            <a:solidFill>
              <a:srgbClr val="000000"/>
            </a:solidFill>
            <a:miter lim="800000"/>
            <a:headEnd/>
            <a:tailEnd/>
          </a:ln>
        </p:spPr>
      </p:sp>
      <p:sp>
        <p:nvSpPr>
          <p:cNvPr id="3891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a:p>
        </p:txBody>
      </p:sp>
      <p:sp>
        <p:nvSpPr>
          <p:cNvPr id="38916" name="灯片编号占位符 3"/>
          <p:cNvSpPr>
            <a:spLocks noGrp="1"/>
          </p:cNvSpPr>
          <p:nvPr>
            <p:ph type="sldNum" sz="quarter" idx="5"/>
          </p:nvPr>
        </p:nvSpPr>
        <p:spPr bwMode="auto">
          <a:noFill/>
          <a:ln>
            <a:miter lim="800000"/>
            <a:headEnd/>
            <a:tailEnd/>
          </a:ln>
        </p:spPr>
        <p:txBody>
          <a:bodyPr/>
          <a:lstStyle/>
          <a:p>
            <a:fld id="{9295031C-36FB-4BFB-B547-5049AC3C4D20}" type="slidenum">
              <a:rPr lang="zh-CN" altLang="en-US"/>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14</a:t>
            </a:fld>
            <a:endParaRPr lang="zh-CN" altLang="en-US"/>
          </a:p>
        </p:txBody>
      </p:sp>
    </p:spTree>
    <p:extLst>
      <p:ext uri="{BB962C8B-B14F-4D97-AF65-F5344CB8AC3E}">
        <p14:creationId xmlns:p14="http://schemas.microsoft.com/office/powerpoint/2010/main" val="3201035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15</a:t>
            </a:fld>
            <a:endParaRPr lang="zh-CN" altLang="en-US"/>
          </a:p>
        </p:txBody>
      </p:sp>
    </p:spTree>
    <p:extLst>
      <p:ext uri="{BB962C8B-B14F-4D97-AF65-F5344CB8AC3E}">
        <p14:creationId xmlns:p14="http://schemas.microsoft.com/office/powerpoint/2010/main" val="2480310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18</a:t>
            </a:fld>
            <a:endParaRPr lang="zh-CN" altLang="en-US"/>
          </a:p>
        </p:txBody>
      </p:sp>
    </p:spTree>
    <p:extLst>
      <p:ext uri="{BB962C8B-B14F-4D97-AF65-F5344CB8AC3E}">
        <p14:creationId xmlns:p14="http://schemas.microsoft.com/office/powerpoint/2010/main" val="23742526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19</a:t>
            </a:fld>
            <a:endParaRPr lang="zh-CN" altLang="en-US"/>
          </a:p>
        </p:txBody>
      </p:sp>
    </p:spTree>
    <p:extLst>
      <p:ext uri="{BB962C8B-B14F-4D97-AF65-F5344CB8AC3E}">
        <p14:creationId xmlns:p14="http://schemas.microsoft.com/office/powerpoint/2010/main" val="38580466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幻灯片图像占位符 1"/>
          <p:cNvSpPr>
            <a:spLocks noGrp="1" noRot="1" noChangeAspect="1" noTextEdit="1"/>
          </p:cNvSpPr>
          <p:nvPr>
            <p:ph type="sldImg"/>
          </p:nvPr>
        </p:nvSpPr>
        <p:spPr bwMode="auto">
          <a:noFill/>
          <a:ln>
            <a:solidFill>
              <a:srgbClr val="000000"/>
            </a:solidFill>
            <a:miter lim="800000"/>
            <a:headEnd/>
            <a:tailEnd/>
          </a:ln>
        </p:spPr>
      </p:sp>
      <p:sp>
        <p:nvSpPr>
          <p:cNvPr id="3891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a:p>
        </p:txBody>
      </p:sp>
      <p:sp>
        <p:nvSpPr>
          <p:cNvPr id="38916" name="灯片编号占位符 3"/>
          <p:cNvSpPr>
            <a:spLocks noGrp="1"/>
          </p:cNvSpPr>
          <p:nvPr>
            <p:ph type="sldNum" sz="quarter" idx="5"/>
          </p:nvPr>
        </p:nvSpPr>
        <p:spPr bwMode="auto">
          <a:noFill/>
          <a:ln>
            <a:miter lim="800000"/>
            <a:headEnd/>
            <a:tailEnd/>
          </a:ln>
        </p:spPr>
        <p:txBody>
          <a:bodyPr/>
          <a:lstStyle/>
          <a:p>
            <a:fld id="{9295031C-36FB-4BFB-B547-5049AC3C4D20}" type="slidenum">
              <a:rPr lang="zh-CN" altLang="en-US"/>
              <a:pPr/>
              <a:t>24</a:t>
            </a:fld>
            <a:endParaRPr lang="zh-CN" altLang="en-US"/>
          </a:p>
        </p:txBody>
      </p:sp>
    </p:spTree>
    <p:extLst>
      <p:ext uri="{BB962C8B-B14F-4D97-AF65-F5344CB8AC3E}">
        <p14:creationId xmlns:p14="http://schemas.microsoft.com/office/powerpoint/2010/main" val="3203109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幻灯片图像占位符 1"/>
          <p:cNvSpPr>
            <a:spLocks noGrp="1" noRot="1" noChangeAspect="1" noTextEdit="1"/>
          </p:cNvSpPr>
          <p:nvPr>
            <p:ph type="sldImg"/>
          </p:nvPr>
        </p:nvSpPr>
        <p:spPr bwMode="auto">
          <a:noFill/>
          <a:ln>
            <a:solidFill>
              <a:srgbClr val="000000"/>
            </a:solidFill>
            <a:miter lim="800000"/>
            <a:headEnd/>
            <a:tailEnd/>
          </a:ln>
        </p:spPr>
      </p:sp>
      <p:sp>
        <p:nvSpPr>
          <p:cNvPr id="4915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a:p>
        </p:txBody>
      </p:sp>
      <p:sp>
        <p:nvSpPr>
          <p:cNvPr id="30724"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B06E571-D681-4AE3-A409-FFDBA80E13A3}" type="slidenum">
              <a:rPr lang="zh-CN" altLang="en-US" smtClean="0"/>
              <a:pPr fontAlgn="base">
                <a:spcBef>
                  <a:spcPct val="0"/>
                </a:spcBef>
                <a:spcAft>
                  <a:spcPct val="0"/>
                </a:spcAft>
                <a:defRPr/>
              </a:pPr>
              <a:t>25</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pPr/>
              <a:t>2</a:t>
            </a:fld>
            <a:endParaRPr lang="zh-CN" altLang="en-US"/>
          </a:p>
        </p:txBody>
      </p:sp>
    </p:spTree>
    <p:extLst>
      <p:ext uri="{BB962C8B-B14F-4D97-AF65-F5344CB8AC3E}">
        <p14:creationId xmlns:p14="http://schemas.microsoft.com/office/powerpoint/2010/main" val="2619830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3106101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5711C0B8-ACC3-4D91-8B38-72ED5A969CBF}" type="slidenum">
              <a:rPr lang="zh-CN" altLang="en-US" smtClean="0"/>
              <a:t>4</a:t>
            </a:fld>
            <a:endParaRPr lang="en-US" sz="1200">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7674040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45D2DAF-7A11-4887-8CD5-B116BE4C2387}" type="slidenum">
              <a:rPr lang="zh-CN" altLang="en-US" smtClean="0"/>
              <a:pPr/>
              <a:t>6</a:t>
            </a:fld>
            <a:endParaRPr lang="zh-CN" altLang="en-US"/>
          </a:p>
        </p:txBody>
      </p:sp>
    </p:spTree>
    <p:extLst>
      <p:ext uri="{BB962C8B-B14F-4D97-AF65-F5344CB8AC3E}">
        <p14:creationId xmlns:p14="http://schemas.microsoft.com/office/powerpoint/2010/main" val="3262151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7</a:t>
            </a:fld>
            <a:endParaRPr lang="zh-CN" altLang="en-US"/>
          </a:p>
        </p:txBody>
      </p:sp>
    </p:spTree>
    <p:extLst>
      <p:ext uri="{BB962C8B-B14F-4D97-AF65-F5344CB8AC3E}">
        <p14:creationId xmlns:p14="http://schemas.microsoft.com/office/powerpoint/2010/main" val="17189237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8</a:t>
            </a:fld>
            <a:endParaRPr lang="zh-CN" altLang="en-US"/>
          </a:p>
        </p:txBody>
      </p:sp>
    </p:spTree>
    <p:extLst>
      <p:ext uri="{BB962C8B-B14F-4D97-AF65-F5344CB8AC3E}">
        <p14:creationId xmlns:p14="http://schemas.microsoft.com/office/powerpoint/2010/main" val="37337838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10</a:t>
            </a:fld>
            <a:endParaRPr lang="zh-CN" altLang="en-US" dirty="0"/>
          </a:p>
        </p:txBody>
      </p:sp>
    </p:spTree>
    <p:extLst>
      <p:ext uri="{BB962C8B-B14F-4D97-AF65-F5344CB8AC3E}">
        <p14:creationId xmlns:p14="http://schemas.microsoft.com/office/powerpoint/2010/main" val="6932174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13</a:t>
            </a:fld>
            <a:endParaRPr lang="zh-CN" altLang="en-US"/>
          </a:p>
        </p:txBody>
      </p:sp>
    </p:spTree>
    <p:extLst>
      <p:ext uri="{BB962C8B-B14F-4D97-AF65-F5344CB8AC3E}">
        <p14:creationId xmlns:p14="http://schemas.microsoft.com/office/powerpoint/2010/main" val="21819285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2854A03-91AF-448A-9954-517C0577E5F0}" type="datetimeFigureOut">
              <a:rPr lang="zh-CN" altLang="en-US" smtClean="0"/>
              <a:pPr/>
              <a:t>2017/8/26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EEFC946-6D13-4F8C-9740-992A906A613E}" type="slidenum">
              <a:rPr lang="zh-CN" altLang="en-US" smtClean="0"/>
              <a:pPr/>
              <a:t>‹#›</a:t>
            </a:fld>
            <a:endParaRPr lang="zh-CN" altLang="en-US"/>
          </a:p>
        </p:txBody>
      </p:sp>
      <p:sp>
        <p:nvSpPr>
          <p:cNvPr id="14" name="文本框 37"/>
          <p:cNvSpPr txBox="1"/>
          <p:nvPr userDrawn="1"/>
        </p:nvSpPr>
        <p:spPr>
          <a:xfrm>
            <a:off x="899592" y="239588"/>
            <a:ext cx="1990115" cy="312819"/>
          </a:xfrm>
          <a:prstGeom prst="rect">
            <a:avLst/>
          </a:prstGeom>
          <a:noFill/>
        </p:spPr>
        <p:txBody>
          <a:bodyPr wrap="none" lIns="96434" tIns="48217" rIns="96434" bIns="48217" rtlCol="0">
            <a:spAutoFit/>
          </a:bodyPr>
          <a:lstStyle/>
          <a:p>
            <a:pPr defTabSz="964278"/>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点击添加相关标题文字</a:t>
            </a:r>
          </a:p>
        </p:txBody>
      </p:sp>
      <p:sp>
        <p:nvSpPr>
          <p:cNvPr id="15" name="文本框 38"/>
          <p:cNvSpPr txBox="1"/>
          <p:nvPr userDrawn="1"/>
        </p:nvSpPr>
        <p:spPr>
          <a:xfrm>
            <a:off x="899592" y="432889"/>
            <a:ext cx="1804166" cy="266653"/>
          </a:xfrm>
          <a:prstGeom prst="rect">
            <a:avLst/>
          </a:prstGeom>
          <a:noFill/>
        </p:spPr>
        <p:txBody>
          <a:bodyPr wrap="none" lIns="96434" tIns="48217" rIns="96434" bIns="48217" rtlCol="0">
            <a:spAutoFit/>
          </a:bodyPr>
          <a:lstStyle/>
          <a:p>
            <a:pPr defTabSz="964278"/>
            <a:r>
              <a:rPr lang="en-US" altLang="zh-CN" sz="1050" dirty="0">
                <a:solidFill>
                  <a:schemeClr val="tx1">
                    <a:lumMod val="50000"/>
                    <a:lumOff val="50000"/>
                  </a:schemeClr>
                </a:solidFill>
                <a:cs typeface="+mn-ea"/>
                <a:sym typeface="+mn-lt"/>
              </a:rPr>
              <a:t>ADD RELATED TITLE WORDS</a:t>
            </a:r>
            <a:endParaRPr lang="zh-CN" altLang="en-US" sz="1050" dirty="0">
              <a:solidFill>
                <a:schemeClr val="tx1">
                  <a:lumMod val="50000"/>
                  <a:lumOff val="50000"/>
                </a:schemeClr>
              </a:solidFill>
              <a:cs typeface="+mn-ea"/>
              <a:sym typeface="+mn-lt"/>
            </a:endParaRPr>
          </a:p>
        </p:txBody>
      </p:sp>
      <p:pic>
        <p:nvPicPr>
          <p:cNvPr id="8" name="Picture 2" descr="C:\Users\Administrator\Desktop\75bab28f863d378bb007a7537ede48fc.jpg"/>
          <p:cNvPicPr>
            <a:picLocks noChangeAspect="1" noChangeArrowheads="1"/>
          </p:cNvPicPr>
          <p:nvPr userDrawn="1"/>
        </p:nvPicPr>
        <p:blipFill>
          <a:blip r:embed="rId2" cstate="print"/>
          <a:srcRect/>
          <a:stretch>
            <a:fillRect/>
          </a:stretch>
        </p:blipFill>
        <p:spPr bwMode="auto">
          <a:xfrm>
            <a:off x="7884368" y="4061718"/>
            <a:ext cx="2160240" cy="2163563"/>
          </a:xfrm>
          <a:prstGeom prst="rect">
            <a:avLst/>
          </a:prstGeom>
          <a:noFill/>
        </p:spPr>
      </p:pic>
      <p:pic>
        <p:nvPicPr>
          <p:cNvPr id="9" name="Picture 2" descr="C:\Users\Administrator\Desktop\75bab28f863d378bb007a7537ede48fc.jpg"/>
          <p:cNvPicPr>
            <a:picLocks noChangeAspect="1" noChangeArrowheads="1"/>
          </p:cNvPicPr>
          <p:nvPr userDrawn="1"/>
        </p:nvPicPr>
        <p:blipFill>
          <a:blip r:embed="rId3" cstate="print"/>
          <a:srcRect/>
          <a:stretch>
            <a:fillRect/>
          </a:stretch>
        </p:blipFill>
        <p:spPr bwMode="auto">
          <a:xfrm>
            <a:off x="179512" y="123478"/>
            <a:ext cx="647077" cy="648072"/>
          </a:xfrm>
          <a:prstGeom prst="rect">
            <a:avLst/>
          </a:prstGeom>
          <a:noFill/>
        </p:spPr>
      </p:pic>
    </p:spTree>
    <p:extLst>
      <p:ext uri="{BB962C8B-B14F-4D97-AF65-F5344CB8AC3E}">
        <p14:creationId xmlns:p14="http://schemas.microsoft.com/office/powerpoint/2010/main" val="293213560"/>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3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534783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7C25B2B0-692A-46A2-956F-D87A1A3CFB5B}" type="datetimeFigureOut">
              <a:rPr lang="zh-CN" altLang="en-US"/>
              <a:pPr>
                <a:defRPr/>
              </a:pPr>
              <a:t>2017/8/26</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CCE584FB-8213-408C-973A-0BFE315A5B2C}" type="slidenum">
              <a:rPr lang="zh-CN" altLang="en-US"/>
              <a:pPr>
                <a:defRPr/>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2017/8/26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2043970759"/>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a:prstGeom prst="rect">
            <a:avLst/>
          </a:prstGeom>
        </p:spPr>
        <p:txBody>
          <a:bodyPr anchor="b"/>
          <a:lstStyle>
            <a:lvl1pPr algn="ctr">
              <a:defRPr sz="4500"/>
            </a:lvl1pPr>
          </a:lstStyle>
          <a:p>
            <a:r>
              <a:rPr lang="zh-CN" altLang="en-US"/>
              <a:t>单击此处编辑母版标题样式</a:t>
            </a:r>
          </a:p>
        </p:txBody>
      </p:sp>
      <p:sp>
        <p:nvSpPr>
          <p:cNvPr id="3" name="副标题 2"/>
          <p:cNvSpPr>
            <a:spLocks noGrp="1"/>
          </p:cNvSpPr>
          <p:nvPr>
            <p:ph type="subTitle" idx="1"/>
          </p:nvPr>
        </p:nvSpPr>
        <p:spPr>
          <a:xfrm>
            <a:off x="1143000" y="2701528"/>
            <a:ext cx="6858000" cy="1241822"/>
          </a:xfrm>
          <a:prstGeom prst="rect">
            <a:avLst/>
          </a:prstGeom>
        </p:spPr>
        <p:txBody>
          <a:bodyPr/>
          <a:lstStyle>
            <a:lvl1pPr marL="0" indent="0" algn="ctr">
              <a:buNone/>
              <a:defRPr sz="1800"/>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p:cNvSpPr>
            <a:spLocks noGrp="1"/>
          </p:cNvSpPr>
          <p:nvPr>
            <p:ph type="dt" sz="half" idx="10"/>
          </p:nvPr>
        </p:nvSpPr>
        <p:spPr>
          <a:xfrm>
            <a:off x="628650" y="4767263"/>
            <a:ext cx="2057400" cy="273844"/>
          </a:xfrm>
          <a:prstGeom prst="rect">
            <a:avLst/>
          </a:prstGeom>
        </p:spPr>
        <p:txBody>
          <a:bodyPr/>
          <a:lstStyle>
            <a:lvl1pPr eaLnBrk="1" fontAlgn="auto" hangingPunct="1">
              <a:spcBef>
                <a:spcPts val="0"/>
              </a:spcBef>
              <a:spcAft>
                <a:spcPts val="0"/>
              </a:spcAft>
              <a:defRPr>
                <a:latin typeface="+mn-lt"/>
                <a:ea typeface="+mn-ea"/>
              </a:defRPr>
            </a:lvl1pPr>
          </a:lstStyle>
          <a:p>
            <a:pPr>
              <a:defRPr/>
            </a:pPr>
            <a:fld id="{4C0F3E8C-8BCD-4A8F-98D8-F8D96B87BD28}" type="datetimeFigureOut">
              <a:rPr lang="zh-CN" altLang="en-US"/>
              <a:pPr>
                <a:defRPr/>
              </a:pPr>
              <a:t>2017/8/26</a:t>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vert="horz" wrap="square" lIns="68580" tIns="34290" rIns="68580" bIns="34290" numCol="1" anchor="t" anchorCtr="0" compatLnSpc="1">
            <a:prstTxWarp prst="textNoShape">
              <a:avLst/>
            </a:prstTxWarp>
          </a:bodyPr>
          <a:lstStyle>
            <a:lvl1pPr eaLnBrk="1" hangingPunct="1">
              <a:defRPr smtClean="0"/>
            </a:lvl1pPr>
          </a:lstStyle>
          <a:p>
            <a:pPr>
              <a:defRPr/>
            </a:pPr>
            <a:fld id="{4AAA05D2-2F82-4D1D-9A69-4CC173608BCF}" type="slidenum">
              <a:rPr lang="zh-CN" altLang="en-US"/>
              <a:pPr>
                <a:defRPr/>
              </a:pPr>
              <a:t>‹#›</a:t>
            </a:fld>
            <a:endParaRPr lang="zh-CN" altLang="en-US"/>
          </a:p>
        </p:txBody>
      </p:sp>
    </p:spTree>
  </p:cSld>
  <p:clrMapOvr>
    <a:masterClrMapping/>
  </p:clrMapOvr>
  <p:transition spd="slow" advClick="0" advTm="2000">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Picture 2" descr="C:\Users\Administrator\Desktop\582c0aa581928.jpg"/>
          <p:cNvPicPr>
            <a:picLocks noChangeAspect="1" noChangeArrowheads="1"/>
          </p:cNvPicPr>
          <p:nvPr userDrawn="1"/>
        </p:nvPicPr>
        <p:blipFill>
          <a:blip r:embed="rId2" cstate="print"/>
          <a:srcRect/>
          <a:stretch>
            <a:fillRect/>
          </a:stretch>
        </p:blipFill>
        <p:spPr bwMode="auto">
          <a:xfrm>
            <a:off x="0" y="0"/>
            <a:ext cx="9144000" cy="5143499"/>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2969F21D-12A3-824C-80FA-D34F01E9177B}" type="datetimeFigureOut">
              <a:rPr kumimoji="1" lang="zh-CN" altLang="en-US" smtClean="0"/>
              <a:pPr/>
              <a:t>2017/8/26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C85CFEDB-804C-9249-87AB-F8162CDD6F1B}" type="slidenum">
              <a:rPr kumimoji="1" lang="zh-CN" altLang="en-US" smtClean="0"/>
              <a:pPr/>
              <a:t>‹#›</a:t>
            </a:fld>
            <a:endParaRPr kumimoji="1" lang="zh-CN" altLang="en-US"/>
          </a:p>
        </p:txBody>
      </p:sp>
    </p:spTree>
    <p:extLst>
      <p:ext uri="{BB962C8B-B14F-4D97-AF65-F5344CB8AC3E}">
        <p14:creationId xmlns:p14="http://schemas.microsoft.com/office/powerpoint/2010/main" val="1739728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空白页">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 y="0"/>
            <a:ext cx="9143499" cy="5143500"/>
          </a:xfrm>
          <a:prstGeom prst="rect">
            <a:avLst/>
          </a:prstGeom>
        </p:spPr>
      </p:pic>
      <p:grpSp>
        <p:nvGrpSpPr>
          <p:cNvPr id="2" name="组合 3"/>
          <p:cNvGrpSpPr/>
          <p:nvPr userDrawn="1"/>
        </p:nvGrpSpPr>
        <p:grpSpPr bwMode="auto">
          <a:xfrm flipH="1">
            <a:off x="-1" y="248018"/>
            <a:ext cx="1797166" cy="507206"/>
            <a:chOff x="2370576" y="533400"/>
            <a:chExt cx="2417494" cy="675969"/>
          </a:xfrm>
          <a:solidFill>
            <a:srgbClr val="EE1C39"/>
          </a:solidFill>
        </p:grpSpPr>
        <p:sp>
          <p:nvSpPr>
            <p:cNvPr id="3" name="矩形 2"/>
            <p:cNvSpPr/>
            <p:nvPr/>
          </p:nvSpPr>
          <p:spPr>
            <a:xfrm>
              <a:off x="2738030" y="533400"/>
              <a:ext cx="2050040" cy="6759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400" dirty="0">
                <a:cs typeface="+mn-ea"/>
                <a:sym typeface="+mn-lt"/>
              </a:endParaRPr>
            </a:p>
          </p:txBody>
        </p:sp>
        <p:sp>
          <p:nvSpPr>
            <p:cNvPr id="4" name="椭圆 3"/>
            <p:cNvSpPr/>
            <p:nvPr/>
          </p:nvSpPr>
          <p:spPr>
            <a:xfrm>
              <a:off x="2370576" y="533400"/>
              <a:ext cx="623734" cy="6759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400" dirty="0">
                <a:cs typeface="+mn-ea"/>
                <a:sym typeface="+mn-lt"/>
              </a:endParaRPr>
            </a:p>
          </p:txBody>
        </p:sp>
      </p:grpSp>
      <p:sp>
        <p:nvSpPr>
          <p:cNvPr id="6" name="文本框 12"/>
          <p:cNvSpPr txBox="1">
            <a:spLocks noChangeArrowheads="1"/>
          </p:cNvSpPr>
          <p:nvPr userDrawn="1"/>
        </p:nvSpPr>
        <p:spPr bwMode="auto">
          <a:xfrm>
            <a:off x="-1" y="370296"/>
            <a:ext cx="1796090" cy="619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5023" tIns="32511" rIns="65023" bIns="32511">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r>
              <a:rPr lang="zh-CN" altLang="en-US" dirty="0">
                <a:solidFill>
                  <a:schemeClr val="bg1"/>
                </a:solidFill>
                <a:latin typeface="微软雅黑" panose="020B0503020204020204" pitchFamily="34" charset="-122"/>
                <a:ea typeface="微软雅黑" panose="020B0503020204020204" pitchFamily="34" charset="-122"/>
                <a:cs typeface="+mn-ea"/>
                <a:sym typeface="+mn-lt"/>
              </a:rPr>
              <a:t>点击添加相关标题文字</a:t>
            </a:r>
          </a:p>
        </p:txBody>
      </p:sp>
    </p:spTree>
    <p:extLst>
      <p:ext uri="{BB962C8B-B14F-4D97-AF65-F5344CB8AC3E}">
        <p14:creationId xmlns:p14="http://schemas.microsoft.com/office/powerpoint/2010/main" val="2116808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2854A03-91AF-448A-9954-517C0577E5F0}" type="datetimeFigureOut">
              <a:rPr lang="zh-CN" altLang="en-US" smtClean="0"/>
              <a:pPr/>
              <a:t>2017/8/26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EEFC946-6D13-4F8C-9740-992A906A613E}" type="slidenum">
              <a:rPr lang="zh-CN" altLang="en-US" smtClean="0"/>
              <a:pPr/>
              <a:t>‹#›</a:t>
            </a:fld>
            <a:endParaRPr lang="zh-CN" altLang="en-US"/>
          </a:p>
        </p:txBody>
      </p:sp>
      <p:sp>
        <p:nvSpPr>
          <p:cNvPr id="14" name="文本框 37"/>
          <p:cNvSpPr txBox="1"/>
          <p:nvPr userDrawn="1"/>
        </p:nvSpPr>
        <p:spPr>
          <a:xfrm>
            <a:off x="899592" y="267494"/>
            <a:ext cx="912897" cy="312819"/>
          </a:xfrm>
          <a:prstGeom prst="rect">
            <a:avLst/>
          </a:prstGeom>
          <a:noFill/>
        </p:spPr>
        <p:txBody>
          <a:bodyPr wrap="none" lIns="96434" tIns="48217" rIns="96434" bIns="48217" rtlCol="0">
            <a:spAutoFit/>
          </a:bodyPr>
          <a:lstStyle/>
          <a:p>
            <a:pPr defTabSz="964278"/>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公司介绍</a:t>
            </a:r>
          </a:p>
        </p:txBody>
      </p:sp>
      <p:sp>
        <p:nvSpPr>
          <p:cNvPr id="10" name="右箭头 9"/>
          <p:cNvSpPr/>
          <p:nvPr userDrawn="1"/>
        </p:nvSpPr>
        <p:spPr>
          <a:xfrm>
            <a:off x="467544" y="267494"/>
            <a:ext cx="432048" cy="28803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3213560"/>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2854A03-91AF-448A-9954-517C0577E5F0}" type="datetimeFigureOut">
              <a:rPr lang="zh-CN" altLang="en-US" smtClean="0"/>
              <a:pPr/>
              <a:t>2017/8/26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EEFC946-6D13-4F8C-9740-992A906A613E}" type="slidenum">
              <a:rPr lang="zh-CN" altLang="en-US" smtClean="0"/>
              <a:pPr/>
              <a:t>‹#›</a:t>
            </a:fld>
            <a:endParaRPr lang="zh-CN" altLang="en-US"/>
          </a:p>
        </p:txBody>
      </p:sp>
      <p:sp>
        <p:nvSpPr>
          <p:cNvPr id="14" name="文本框 37"/>
          <p:cNvSpPr txBox="1"/>
          <p:nvPr userDrawn="1"/>
        </p:nvSpPr>
        <p:spPr>
          <a:xfrm>
            <a:off x="899592" y="267494"/>
            <a:ext cx="912897" cy="312819"/>
          </a:xfrm>
          <a:prstGeom prst="rect">
            <a:avLst/>
          </a:prstGeom>
          <a:noFill/>
        </p:spPr>
        <p:txBody>
          <a:bodyPr wrap="none" lIns="96434" tIns="48217" rIns="96434" bIns="48217" rtlCol="0">
            <a:spAutoFit/>
          </a:bodyPr>
          <a:lstStyle/>
          <a:p>
            <a:pPr defTabSz="964278"/>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产品介绍</a:t>
            </a:r>
          </a:p>
        </p:txBody>
      </p:sp>
      <p:sp>
        <p:nvSpPr>
          <p:cNvPr id="10" name="右箭头 9"/>
          <p:cNvSpPr/>
          <p:nvPr userDrawn="1"/>
        </p:nvSpPr>
        <p:spPr>
          <a:xfrm>
            <a:off x="467544" y="267494"/>
            <a:ext cx="432048" cy="28803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97559444"/>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2854A03-91AF-448A-9954-517C0577E5F0}" type="datetimeFigureOut">
              <a:rPr lang="zh-CN" altLang="en-US" smtClean="0"/>
              <a:pPr/>
              <a:t>2017/8/26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EEFC946-6D13-4F8C-9740-992A906A613E}" type="slidenum">
              <a:rPr lang="zh-CN" altLang="en-US" smtClean="0"/>
              <a:pPr/>
              <a:t>‹#›</a:t>
            </a:fld>
            <a:endParaRPr lang="zh-CN" altLang="en-US"/>
          </a:p>
        </p:txBody>
      </p:sp>
      <p:sp>
        <p:nvSpPr>
          <p:cNvPr id="14" name="文本框 37"/>
          <p:cNvSpPr txBox="1"/>
          <p:nvPr userDrawn="1"/>
        </p:nvSpPr>
        <p:spPr>
          <a:xfrm>
            <a:off x="899592" y="267494"/>
            <a:ext cx="912897" cy="312819"/>
          </a:xfrm>
          <a:prstGeom prst="rect">
            <a:avLst/>
          </a:prstGeom>
          <a:noFill/>
        </p:spPr>
        <p:txBody>
          <a:bodyPr wrap="none" lIns="96434" tIns="48217" rIns="96434" bIns="48217" rtlCol="0">
            <a:spAutoFit/>
          </a:bodyPr>
          <a:lstStyle/>
          <a:p>
            <a:pPr defTabSz="964278"/>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市场分析</a:t>
            </a:r>
          </a:p>
        </p:txBody>
      </p:sp>
      <p:sp>
        <p:nvSpPr>
          <p:cNvPr id="10" name="右箭头 9"/>
          <p:cNvSpPr/>
          <p:nvPr userDrawn="1"/>
        </p:nvSpPr>
        <p:spPr>
          <a:xfrm>
            <a:off x="467544" y="267494"/>
            <a:ext cx="432048" cy="28803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41060179"/>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2854A03-91AF-448A-9954-517C0577E5F0}" type="datetimeFigureOut">
              <a:rPr lang="zh-CN" altLang="en-US" smtClean="0"/>
              <a:pPr/>
              <a:t>2017/8/26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EEFC946-6D13-4F8C-9740-992A906A613E}" type="slidenum">
              <a:rPr lang="zh-CN" altLang="en-US" smtClean="0"/>
              <a:pPr/>
              <a:t>‹#›</a:t>
            </a:fld>
            <a:endParaRPr lang="zh-CN" altLang="en-US"/>
          </a:p>
        </p:txBody>
      </p:sp>
      <p:sp>
        <p:nvSpPr>
          <p:cNvPr id="14" name="文本框 37"/>
          <p:cNvSpPr txBox="1"/>
          <p:nvPr userDrawn="1"/>
        </p:nvSpPr>
        <p:spPr>
          <a:xfrm>
            <a:off x="899592" y="267494"/>
            <a:ext cx="912897" cy="312819"/>
          </a:xfrm>
          <a:prstGeom prst="rect">
            <a:avLst/>
          </a:prstGeom>
          <a:noFill/>
        </p:spPr>
        <p:txBody>
          <a:bodyPr wrap="none" lIns="96434" tIns="48217" rIns="96434" bIns="48217" rtlCol="0">
            <a:spAutoFit/>
          </a:bodyPr>
          <a:lstStyle/>
          <a:p>
            <a:pPr defTabSz="964278"/>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未来规划</a:t>
            </a:r>
          </a:p>
        </p:txBody>
      </p:sp>
      <p:sp>
        <p:nvSpPr>
          <p:cNvPr id="10" name="右箭头 9"/>
          <p:cNvSpPr/>
          <p:nvPr userDrawn="1"/>
        </p:nvSpPr>
        <p:spPr>
          <a:xfrm>
            <a:off x="467544" y="267494"/>
            <a:ext cx="432048" cy="28803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88825290"/>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1" y="205979"/>
            <a:ext cx="8229600" cy="857250"/>
          </a:xfrm>
          <a:prstGeom prst="rect">
            <a:avLst/>
          </a:prstGeom>
        </p:spPr>
        <p:txBody>
          <a:bodyPr vert="horz" lIns="91428" tIns="45714" rIns="91428" bIns="45714"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1" y="1200151"/>
            <a:ext cx="8229600" cy="3394472"/>
          </a:xfrm>
          <a:prstGeom prst="rect">
            <a:avLst/>
          </a:prstGeom>
        </p:spPr>
        <p:txBody>
          <a:bodyPr vert="horz" lIns="91428" tIns="45714" rIns="91428" bIns="45714"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1" y="4767264"/>
            <a:ext cx="2133600" cy="273844"/>
          </a:xfrm>
          <a:prstGeom prst="rect">
            <a:avLst/>
          </a:prstGeom>
        </p:spPr>
        <p:txBody>
          <a:bodyPr vert="horz" lIns="91428" tIns="45714" rIns="91428" bIns="45714" rtlCol="0" anchor="ctr"/>
          <a:lstStyle>
            <a:lvl1pPr algn="l">
              <a:defRPr sz="1200">
                <a:solidFill>
                  <a:schemeClr val="tx1">
                    <a:tint val="75000"/>
                  </a:schemeClr>
                </a:solidFill>
              </a:defRPr>
            </a:lvl1pPr>
          </a:lstStyle>
          <a:p>
            <a:fld id="{02854A03-91AF-448A-9954-517C0577E5F0}" type="datetimeFigureOut">
              <a:rPr lang="zh-CN" altLang="en-US" smtClean="0"/>
              <a:pPr/>
              <a:t>2017/8/26</a:t>
            </a:fld>
            <a:endParaRPr lang="zh-CN" altLang="en-US"/>
          </a:p>
        </p:txBody>
      </p:sp>
      <p:sp>
        <p:nvSpPr>
          <p:cNvPr id="5" name="页脚占位符 4"/>
          <p:cNvSpPr>
            <a:spLocks noGrp="1"/>
          </p:cNvSpPr>
          <p:nvPr>
            <p:ph type="ftr" sz="quarter" idx="3"/>
          </p:nvPr>
        </p:nvSpPr>
        <p:spPr>
          <a:xfrm>
            <a:off x="3124201" y="4767264"/>
            <a:ext cx="2895600" cy="273844"/>
          </a:xfrm>
          <a:prstGeom prst="rect">
            <a:avLst/>
          </a:prstGeom>
        </p:spPr>
        <p:txBody>
          <a:bodyPr vert="horz" lIns="91428" tIns="45714" rIns="91428" bIns="45714"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1" y="4767264"/>
            <a:ext cx="2133600" cy="273844"/>
          </a:xfrm>
          <a:prstGeom prst="rect">
            <a:avLst/>
          </a:prstGeom>
        </p:spPr>
        <p:txBody>
          <a:bodyPr vert="horz" lIns="91428" tIns="45714" rIns="91428" bIns="45714" rtlCol="0" anchor="ctr"/>
          <a:lstStyle>
            <a:lvl1pPr algn="r">
              <a:defRPr sz="1200">
                <a:solidFill>
                  <a:schemeClr val="tx1">
                    <a:tint val="75000"/>
                  </a:schemeClr>
                </a:solidFill>
              </a:defRPr>
            </a:lvl1pPr>
          </a:lstStyle>
          <a:p>
            <a:fld id="{2EEFC946-6D13-4F8C-9740-992A906A613E}" type="slidenum">
              <a:rPr lang="zh-CN" altLang="en-US" smtClean="0"/>
              <a:pPr/>
              <a:t>‹#›</a:t>
            </a:fld>
            <a:endParaRPr lang="zh-CN" altLang="en-US"/>
          </a:p>
        </p:txBody>
      </p:sp>
    </p:spTree>
    <p:extLst>
      <p:ext uri="{BB962C8B-B14F-4D97-AF65-F5344CB8AC3E}">
        <p14:creationId xmlns:p14="http://schemas.microsoft.com/office/powerpoint/2010/main" val="3795072685"/>
      </p:ext>
    </p:extLst>
  </p:cSld>
  <p:clrMap bg1="lt1" tx1="dk1" bg2="lt2" tx2="dk2" accent1="accent1" accent2="accent2" accent3="accent3" accent4="accent4" accent5="accent5" accent6="accent6" hlink="hlink" folHlink="folHlink"/>
  <p:sldLayoutIdLst>
    <p:sldLayoutId id="2147483655" r:id="rId1"/>
    <p:sldLayoutId id="2147483658" r:id="rId2"/>
    <p:sldLayoutId id="2147483664" r:id="rId3"/>
    <p:sldLayoutId id="2147483665" r:id="rId4"/>
    <p:sldLayoutId id="2147483666" r:id="rId5"/>
    <p:sldLayoutId id="2147483669" r:id="rId6"/>
    <p:sldLayoutId id="2147483670" r:id="rId7"/>
    <p:sldLayoutId id="2147483671" r:id="rId8"/>
    <p:sldLayoutId id="2147483672" r:id="rId9"/>
    <p:sldLayoutId id="2147483667" r:id="rId10"/>
    <p:sldLayoutId id="2147483668" r:id="rId11"/>
    <p:sldLayoutId id="2147483673" r:id="rId12"/>
  </p:sldLayoutIdLst>
  <p:transition/>
  <p:txStyles>
    <p:titleStyle>
      <a:lvl1pPr algn="ctr" defTabSz="914282" rtl="0" eaLnBrk="1" latinLnBrk="0" hangingPunct="1">
        <a:spcBef>
          <a:spcPct val="0"/>
        </a:spcBef>
        <a:buNone/>
        <a:defRPr sz="4400" kern="1200">
          <a:solidFill>
            <a:schemeClr val="tx1"/>
          </a:solidFill>
          <a:latin typeface="+mj-lt"/>
          <a:ea typeface="+mj-ea"/>
          <a:cs typeface="+mj-cs"/>
        </a:defRPr>
      </a:lvl1pPr>
    </p:titleStyle>
    <p:bodyStyle>
      <a:lvl1pPr marL="342855" indent="-342855" algn="l" defTabSz="914282"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54" indent="-285713" algn="l" defTabSz="914282"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852" indent="-228570" algn="l" defTabSz="914282"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599993" indent="-228570" algn="l" defTabSz="914282"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133" indent="-228570" algn="l" defTabSz="914282"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275" indent="-228570" algn="l" defTabSz="91428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415" indent="-228570" algn="l" defTabSz="91428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556" indent="-228570" algn="l" defTabSz="91428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697" indent="-228570" algn="l" defTabSz="91428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282" rtl="0" eaLnBrk="1" latinLnBrk="0" hangingPunct="1">
        <a:defRPr sz="1800" kern="1200">
          <a:solidFill>
            <a:schemeClr val="tx1"/>
          </a:solidFill>
          <a:latin typeface="+mn-lt"/>
          <a:ea typeface="+mn-ea"/>
          <a:cs typeface="+mn-cs"/>
        </a:defRPr>
      </a:lvl1pPr>
      <a:lvl2pPr marL="457140" algn="l" defTabSz="914282" rtl="0" eaLnBrk="1" latinLnBrk="0" hangingPunct="1">
        <a:defRPr sz="1800" kern="1200">
          <a:solidFill>
            <a:schemeClr val="tx1"/>
          </a:solidFill>
          <a:latin typeface="+mn-lt"/>
          <a:ea typeface="+mn-ea"/>
          <a:cs typeface="+mn-cs"/>
        </a:defRPr>
      </a:lvl2pPr>
      <a:lvl3pPr marL="914282" algn="l" defTabSz="914282" rtl="0" eaLnBrk="1" latinLnBrk="0" hangingPunct="1">
        <a:defRPr sz="1800" kern="1200">
          <a:solidFill>
            <a:schemeClr val="tx1"/>
          </a:solidFill>
          <a:latin typeface="+mn-lt"/>
          <a:ea typeface="+mn-ea"/>
          <a:cs typeface="+mn-cs"/>
        </a:defRPr>
      </a:lvl3pPr>
      <a:lvl4pPr marL="1371422" algn="l" defTabSz="914282" rtl="0" eaLnBrk="1" latinLnBrk="0" hangingPunct="1">
        <a:defRPr sz="1800" kern="1200">
          <a:solidFill>
            <a:schemeClr val="tx1"/>
          </a:solidFill>
          <a:latin typeface="+mn-lt"/>
          <a:ea typeface="+mn-ea"/>
          <a:cs typeface="+mn-cs"/>
        </a:defRPr>
      </a:lvl4pPr>
      <a:lvl5pPr marL="1828563" algn="l" defTabSz="914282" rtl="0" eaLnBrk="1" latinLnBrk="0" hangingPunct="1">
        <a:defRPr sz="1800" kern="1200">
          <a:solidFill>
            <a:schemeClr val="tx1"/>
          </a:solidFill>
          <a:latin typeface="+mn-lt"/>
          <a:ea typeface="+mn-ea"/>
          <a:cs typeface="+mn-cs"/>
        </a:defRPr>
      </a:lvl5pPr>
      <a:lvl6pPr marL="2285704" algn="l" defTabSz="914282" rtl="0" eaLnBrk="1" latinLnBrk="0" hangingPunct="1">
        <a:defRPr sz="1800" kern="1200">
          <a:solidFill>
            <a:schemeClr val="tx1"/>
          </a:solidFill>
          <a:latin typeface="+mn-lt"/>
          <a:ea typeface="+mn-ea"/>
          <a:cs typeface="+mn-cs"/>
        </a:defRPr>
      </a:lvl6pPr>
      <a:lvl7pPr marL="2742845" algn="l" defTabSz="914282" rtl="0" eaLnBrk="1" latinLnBrk="0" hangingPunct="1">
        <a:defRPr sz="1800" kern="1200">
          <a:solidFill>
            <a:schemeClr val="tx1"/>
          </a:solidFill>
          <a:latin typeface="+mn-lt"/>
          <a:ea typeface="+mn-ea"/>
          <a:cs typeface="+mn-cs"/>
        </a:defRPr>
      </a:lvl7pPr>
      <a:lvl8pPr marL="3199985" algn="l" defTabSz="914282" rtl="0" eaLnBrk="1" latinLnBrk="0" hangingPunct="1">
        <a:defRPr sz="1800" kern="1200">
          <a:solidFill>
            <a:schemeClr val="tx1"/>
          </a:solidFill>
          <a:latin typeface="+mn-lt"/>
          <a:ea typeface="+mn-ea"/>
          <a:cs typeface="+mn-cs"/>
        </a:defRPr>
      </a:lvl8pPr>
      <a:lvl9pPr marL="3657126" algn="l" defTabSz="91428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slideLayout" Target="../slideLayouts/slideLayout10.xml"/><Relationship Id="rId2" Type="http://schemas.openxmlformats.org/officeDocument/2006/relationships/tags" Target="../tags/tag3.xml"/><Relationship Id="rId16" Type="http://schemas.openxmlformats.org/officeDocument/2006/relationships/tags" Target="../tags/tag17.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notesSlide" Target="../notesSlides/notesSlide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3573213" y="2107183"/>
            <a:ext cx="3611245" cy="400110"/>
          </a:xfrm>
          <a:prstGeom prst="rect">
            <a:avLst/>
          </a:prstGeom>
          <a:noFill/>
        </p:spPr>
        <p:txBody>
          <a:bodyPr wrap="none" rtlCol="0">
            <a:spAutoFit/>
          </a:bodyPr>
          <a:lstStyle/>
          <a:p>
            <a:r>
              <a:rPr lang="en-US" altLang="zh-CN" sz="2000" dirty="0">
                <a:solidFill>
                  <a:schemeClr val="tx1">
                    <a:lumMod val="65000"/>
                    <a:lumOff val="35000"/>
                  </a:schemeClr>
                </a:solidFill>
                <a:latin typeface="微软雅黑" pitchFamily="34" charset="-122"/>
                <a:ea typeface="微软雅黑" pitchFamily="34" charset="-122"/>
              </a:rPr>
              <a:t>YOUR COMOANY’S NAME</a:t>
            </a:r>
            <a:endParaRPr lang="zh-CN" altLang="en-US" sz="2000" dirty="0">
              <a:solidFill>
                <a:schemeClr val="tx1">
                  <a:lumMod val="65000"/>
                  <a:lumOff val="35000"/>
                </a:schemeClr>
              </a:solidFill>
              <a:latin typeface="微软雅黑" pitchFamily="34" charset="-122"/>
              <a:ea typeface="微软雅黑" pitchFamily="34" charset="-122"/>
            </a:endParaRPr>
          </a:p>
        </p:txBody>
      </p:sp>
      <p:sp>
        <p:nvSpPr>
          <p:cNvPr id="27" name="TextBox 26"/>
          <p:cNvSpPr txBox="1"/>
          <p:nvPr/>
        </p:nvSpPr>
        <p:spPr>
          <a:xfrm>
            <a:off x="3573213" y="2435285"/>
            <a:ext cx="4310795" cy="646331"/>
          </a:xfrm>
          <a:prstGeom prst="rect">
            <a:avLst/>
          </a:prstGeom>
          <a:noFill/>
        </p:spPr>
        <p:txBody>
          <a:bodyPr wrap="none" rtlCol="0">
            <a:spAutoFit/>
          </a:bodyPr>
          <a:lstStyle/>
          <a:p>
            <a:r>
              <a:rPr lang="zh-CN" altLang="en-US" sz="3600" b="1" dirty="0">
                <a:solidFill>
                  <a:schemeClr val="tx1">
                    <a:lumMod val="65000"/>
                    <a:lumOff val="35000"/>
                  </a:schemeClr>
                </a:solidFill>
                <a:latin typeface="微软雅黑" pitchFamily="34" charset="-122"/>
                <a:ea typeface="微软雅黑" pitchFamily="34" charset="-122"/>
              </a:rPr>
              <a:t>商业计划书</a:t>
            </a:r>
            <a:r>
              <a:rPr lang="en-US" altLang="zh-CN" sz="3600" b="1" dirty="0">
                <a:solidFill>
                  <a:schemeClr val="tx1">
                    <a:lumMod val="65000"/>
                    <a:lumOff val="35000"/>
                  </a:schemeClr>
                </a:solidFill>
                <a:latin typeface="微软雅黑" pitchFamily="34" charset="-122"/>
                <a:ea typeface="微软雅黑" pitchFamily="34" charset="-122"/>
              </a:rPr>
              <a:t>PPT</a:t>
            </a:r>
            <a:r>
              <a:rPr lang="zh-CN" altLang="en-US" sz="3600" b="1" dirty="0">
                <a:solidFill>
                  <a:schemeClr val="tx1">
                    <a:lumMod val="65000"/>
                    <a:lumOff val="35000"/>
                  </a:schemeClr>
                </a:solidFill>
                <a:latin typeface="微软雅黑" pitchFamily="34" charset="-122"/>
                <a:ea typeface="微软雅黑" pitchFamily="34" charset="-122"/>
              </a:rPr>
              <a:t>模版</a:t>
            </a:r>
          </a:p>
        </p:txBody>
      </p:sp>
      <p:sp>
        <p:nvSpPr>
          <p:cNvPr id="33" name="TextBox 32"/>
          <p:cNvSpPr txBox="1"/>
          <p:nvPr/>
        </p:nvSpPr>
        <p:spPr>
          <a:xfrm>
            <a:off x="3573213" y="3075806"/>
            <a:ext cx="3031599" cy="307777"/>
          </a:xfrm>
          <a:prstGeom prst="rect">
            <a:avLst/>
          </a:prstGeom>
          <a:noFill/>
        </p:spPr>
        <p:txBody>
          <a:bodyPr wrap="none" rtlCol="0">
            <a:spAutoFit/>
          </a:bodyPr>
          <a:lstStyle/>
          <a:p>
            <a:pPr algn="ctr" eaLnBrk="1" hangingPunct="1">
              <a:buFont typeface="Arial" pitchFamily="34" charset="0"/>
              <a:buNone/>
            </a:pPr>
            <a:r>
              <a:rPr lang="zh-CN" altLang="en-US" sz="1400" dirty="0">
                <a:solidFill>
                  <a:schemeClr val="tx1">
                    <a:lumMod val="65000"/>
                    <a:lumOff val="35000"/>
                  </a:schemeClr>
                </a:solidFill>
                <a:latin typeface="微软雅黑" pitchFamily="34" charset="-122"/>
                <a:ea typeface="微软雅黑" pitchFamily="34" charset="-122"/>
                <a:cs typeface="微软雅黑" pitchFamily="34" charset="-122"/>
              </a:rPr>
              <a:t>适用于商务总结</a:t>
            </a:r>
            <a:r>
              <a:rPr lang="en-US" altLang="zh-CN" sz="1400" dirty="0">
                <a:solidFill>
                  <a:schemeClr val="tx1">
                    <a:lumMod val="65000"/>
                    <a:lumOff val="35000"/>
                  </a:schemeClr>
                </a:solidFill>
                <a:latin typeface="微软雅黑" pitchFamily="34" charset="-122"/>
                <a:ea typeface="微软雅黑" pitchFamily="34" charset="-122"/>
                <a:cs typeface="微软雅黑" pitchFamily="34" charset="-122"/>
              </a:rPr>
              <a:t>/</a:t>
            </a:r>
            <a:r>
              <a:rPr lang="zh-CN" altLang="en-US" sz="1400" dirty="0">
                <a:solidFill>
                  <a:schemeClr val="tx1">
                    <a:lumMod val="65000"/>
                    <a:lumOff val="35000"/>
                  </a:schemeClr>
                </a:solidFill>
                <a:latin typeface="微软雅黑" pitchFamily="34" charset="-122"/>
                <a:ea typeface="微软雅黑" pitchFamily="34" charset="-122"/>
                <a:cs typeface="微软雅黑" pitchFamily="34" charset="-122"/>
              </a:rPr>
              <a:t>工作总结</a:t>
            </a:r>
            <a:r>
              <a:rPr lang="en-US" altLang="zh-CN" sz="1400" dirty="0">
                <a:solidFill>
                  <a:schemeClr val="tx1">
                    <a:lumMod val="65000"/>
                    <a:lumOff val="35000"/>
                  </a:schemeClr>
                </a:solidFill>
                <a:latin typeface="微软雅黑" pitchFamily="34" charset="-122"/>
                <a:ea typeface="微软雅黑" pitchFamily="34" charset="-122"/>
                <a:cs typeface="微软雅黑" pitchFamily="34" charset="-122"/>
              </a:rPr>
              <a:t>/</a:t>
            </a:r>
            <a:r>
              <a:rPr lang="zh-CN" altLang="en-US" sz="1400" dirty="0">
                <a:solidFill>
                  <a:schemeClr val="tx1">
                    <a:lumMod val="65000"/>
                    <a:lumOff val="35000"/>
                  </a:schemeClr>
                </a:solidFill>
                <a:latin typeface="微软雅黑" pitchFamily="34" charset="-122"/>
                <a:ea typeface="微软雅黑" pitchFamily="34" charset="-122"/>
                <a:cs typeface="微软雅黑" pitchFamily="34" charset="-122"/>
              </a:rPr>
              <a:t>工作计划</a:t>
            </a:r>
          </a:p>
        </p:txBody>
      </p:sp>
      <p:sp>
        <p:nvSpPr>
          <p:cNvPr id="13" name="TextBox 12"/>
          <p:cNvSpPr txBox="1"/>
          <p:nvPr/>
        </p:nvSpPr>
        <p:spPr>
          <a:xfrm>
            <a:off x="3563888" y="1131590"/>
            <a:ext cx="2322687" cy="1200329"/>
          </a:xfrm>
          <a:prstGeom prst="rect">
            <a:avLst/>
          </a:prstGeom>
          <a:noFill/>
        </p:spPr>
        <p:txBody>
          <a:bodyPr wrap="none" rtlCol="0">
            <a:spAutoFit/>
          </a:bodyPr>
          <a:lstStyle/>
          <a:p>
            <a:r>
              <a:rPr lang="en-US" altLang="zh-CN" sz="7200" spc="-300" dirty="0">
                <a:solidFill>
                  <a:schemeClr val="tx1">
                    <a:lumMod val="65000"/>
                    <a:lumOff val="35000"/>
                  </a:schemeClr>
                </a:solidFill>
                <a:latin typeface="Broadway" panose="04040905080B02020502" pitchFamily="82" charset="0"/>
              </a:rPr>
              <a:t>2019</a:t>
            </a:r>
            <a:endParaRPr lang="zh-CN" altLang="en-US" sz="7200" spc="-300" dirty="0">
              <a:solidFill>
                <a:schemeClr val="tx1">
                  <a:lumMod val="65000"/>
                  <a:lumOff val="35000"/>
                </a:schemeClr>
              </a:solidFill>
              <a:latin typeface="Broadway" panose="04040905080B02020502" pitchFamily="82" charset="0"/>
            </a:endParaRPr>
          </a:p>
        </p:txBody>
      </p:sp>
      <p:sp>
        <p:nvSpPr>
          <p:cNvPr id="14" name="TextBox 33">
            <a:extLst>
              <a:ext uri="{FF2B5EF4-FFF2-40B4-BE49-F238E27FC236}">
                <a16:creationId xmlns:a16="http://schemas.microsoft.com/office/drawing/2014/main" id="{72D3E01B-B23A-41BD-A5B3-FE93D1AEEBEE}"/>
              </a:ext>
            </a:extLst>
          </p:cNvPr>
          <p:cNvSpPr txBox="1"/>
          <p:nvPr/>
        </p:nvSpPr>
        <p:spPr>
          <a:xfrm>
            <a:off x="3598718" y="3453270"/>
            <a:ext cx="4425869" cy="27699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汇报人：千图网    时间：</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xx</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xx</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xx</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日</a:t>
            </a:r>
          </a:p>
        </p:txBody>
      </p:sp>
      <p:pic>
        <p:nvPicPr>
          <p:cNvPr id="4" name="一首熟悉的法语歌 love is blue 爱是蓝色的">
            <a:hlinkClick r:id="" action="ppaction://media"/>
            <a:extLst>
              <a:ext uri="{FF2B5EF4-FFF2-40B4-BE49-F238E27FC236}">
                <a16:creationId xmlns:a16="http://schemas.microsoft.com/office/drawing/2014/main" id="{45F61979-CDCE-48F3-A290-F4F5CC387BD8}"/>
              </a:ext>
            </a:extLst>
          </p:cNvPr>
          <p:cNvPicPr>
            <a:picLocks noChangeAspect="1"/>
          </p:cNvPicPr>
          <p:nvPr>
            <a:audioFile r:link="rId2"/>
            <p:extLst>
              <p:ext uri="{DAA4B4D4-6D71-4841-9C94-3DE7FCFB9230}">
                <p14:media xmlns:p14="http://schemas.microsoft.com/office/powerpoint/2010/main" r:embed="rId1">
                  <p14:fade in="5000" out="5000"/>
                </p14:media>
              </p:ext>
            </p:extLst>
          </p:nvPr>
        </p:nvPicPr>
        <p:blipFill>
          <a:blip r:embed="rId5"/>
          <a:stretch>
            <a:fillRect/>
          </a:stretch>
        </p:blipFill>
        <p:spPr>
          <a:xfrm>
            <a:off x="-609600" y="0"/>
            <a:ext cx="609600" cy="609600"/>
          </a:xfrm>
          <a:prstGeom prst="rect">
            <a:avLst/>
          </a:prstGeom>
        </p:spPr>
      </p:pic>
      <p:pic>
        <p:nvPicPr>
          <p:cNvPr id="6" name="图片 5">
            <a:extLst>
              <a:ext uri="{FF2B5EF4-FFF2-40B4-BE49-F238E27FC236}">
                <a16:creationId xmlns:a16="http://schemas.microsoft.com/office/drawing/2014/main" id="{CBAE743C-91F0-4E7F-A229-EB467DF4759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896156" y="-267706"/>
            <a:ext cx="5787332" cy="579623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Click="0" advTm="6000">
        <p:randomBar dir="vert"/>
      </p:transition>
    </mc:Choice>
    <mc:Fallback>
      <p:transition spd="slow" advClick="0" advTm="6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grpId="0" nodeType="afterEffect">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cBhvr additive="base">
                                        <p:cTn id="16" dur="500" fill="hold"/>
                                        <p:tgtEl>
                                          <p:spTgt spid="26"/>
                                        </p:tgtEl>
                                        <p:attrNameLst>
                                          <p:attrName>ppt_x</p:attrName>
                                        </p:attrNameLst>
                                      </p:cBhvr>
                                      <p:tavLst>
                                        <p:tav tm="0">
                                          <p:val>
                                            <p:strVal val="0-#ppt_w/2"/>
                                          </p:val>
                                        </p:tav>
                                        <p:tav tm="100000">
                                          <p:val>
                                            <p:strVal val="#ppt_x"/>
                                          </p:val>
                                        </p:tav>
                                      </p:tavLst>
                                    </p:anim>
                                    <p:anim calcmode="lin" valueType="num">
                                      <p:cBhvr additive="base">
                                        <p:cTn id="17" dur="500" fill="hold"/>
                                        <p:tgtEl>
                                          <p:spTgt spid="26"/>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45" presetClass="entr" presetSubtype="0" fill="hold" grpId="0" nodeType="afterEffect">
                                  <p:stCondLst>
                                    <p:cond delay="0"/>
                                  </p:stCondLst>
                                  <p:iterate type="lt">
                                    <p:tmPct val="10000"/>
                                  </p:iterate>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ppt_w</p:attrName>
                                        </p:attrNameLst>
                                      </p:cBhvr>
                                      <p:tavLst>
                                        <p:tav tm="0" fmla="#ppt_w*sin(2.5*pi*$)">
                                          <p:val>
                                            <p:fltVal val="0"/>
                                          </p:val>
                                        </p:tav>
                                        <p:tav tm="100000">
                                          <p:val>
                                            <p:fltVal val="1"/>
                                          </p:val>
                                        </p:tav>
                                      </p:tavLst>
                                    </p:anim>
                                    <p:anim calcmode="lin" valueType="num">
                                      <p:cBhvr>
                                        <p:cTn id="23" dur="1000" fill="hold"/>
                                        <p:tgtEl>
                                          <p:spTgt spid="13"/>
                                        </p:tgtEl>
                                        <p:attrNameLst>
                                          <p:attrName>ppt_h</p:attrName>
                                        </p:attrNameLst>
                                      </p:cBhvr>
                                      <p:tavLst>
                                        <p:tav tm="0">
                                          <p:val>
                                            <p:strVal val="#ppt_h"/>
                                          </p:val>
                                        </p:tav>
                                        <p:tav tm="100000">
                                          <p:val>
                                            <p:strVal val="#ppt_h"/>
                                          </p:val>
                                        </p:tav>
                                      </p:tavLst>
                                    </p:anim>
                                  </p:childTnLst>
                                </p:cTn>
                              </p:par>
                            </p:childTnLst>
                          </p:cTn>
                        </p:par>
                        <p:par>
                          <p:cTn id="24" fill="hold">
                            <p:stCondLst>
                              <p:cond delay="2300"/>
                            </p:stCondLst>
                            <p:childTnLst>
                              <p:par>
                                <p:cTn id="25" presetID="56" presetClass="entr" presetSubtype="0" fill="hold" grpId="0" nodeType="afterEffect">
                                  <p:stCondLst>
                                    <p:cond delay="0"/>
                                  </p:stCondLst>
                                  <p:iterate type="lt">
                                    <p:tmPct val="10000"/>
                                  </p:iterate>
                                  <p:childTnLst>
                                    <p:set>
                                      <p:cBhvr>
                                        <p:cTn id="26" dur="1" fill="hold">
                                          <p:stCondLst>
                                            <p:cond delay="0"/>
                                          </p:stCondLst>
                                        </p:cTn>
                                        <p:tgtEl>
                                          <p:spTgt spid="27"/>
                                        </p:tgtEl>
                                        <p:attrNameLst>
                                          <p:attrName>style.visibility</p:attrName>
                                        </p:attrNameLst>
                                      </p:cBhvr>
                                      <p:to>
                                        <p:strVal val="visible"/>
                                      </p:to>
                                    </p:set>
                                    <p:anim by="(-#ppt_w*2)" calcmode="lin" valueType="num">
                                      <p:cBhvr rctx="PPT">
                                        <p:cTn id="27" dur="500" autoRev="1" fill="hold">
                                          <p:stCondLst>
                                            <p:cond delay="0"/>
                                          </p:stCondLst>
                                        </p:cTn>
                                        <p:tgtEl>
                                          <p:spTgt spid="27"/>
                                        </p:tgtEl>
                                        <p:attrNameLst>
                                          <p:attrName>ppt_w</p:attrName>
                                        </p:attrNameLst>
                                      </p:cBhvr>
                                    </p:anim>
                                    <p:anim by="(#ppt_w*0.50)" calcmode="lin" valueType="num">
                                      <p:cBhvr>
                                        <p:cTn id="28" dur="500" decel="50000" autoRev="1" fill="hold">
                                          <p:stCondLst>
                                            <p:cond delay="0"/>
                                          </p:stCondLst>
                                        </p:cTn>
                                        <p:tgtEl>
                                          <p:spTgt spid="27"/>
                                        </p:tgtEl>
                                        <p:attrNameLst>
                                          <p:attrName>ppt_x</p:attrName>
                                        </p:attrNameLst>
                                      </p:cBhvr>
                                    </p:anim>
                                    <p:anim from="(-#ppt_h/2)" to="(#ppt_y)" calcmode="lin" valueType="num">
                                      <p:cBhvr>
                                        <p:cTn id="29" dur="1000" fill="hold">
                                          <p:stCondLst>
                                            <p:cond delay="0"/>
                                          </p:stCondLst>
                                        </p:cTn>
                                        <p:tgtEl>
                                          <p:spTgt spid="27"/>
                                        </p:tgtEl>
                                        <p:attrNameLst>
                                          <p:attrName>ppt_y</p:attrName>
                                        </p:attrNameLst>
                                      </p:cBhvr>
                                    </p:anim>
                                    <p:animRot by="21600000">
                                      <p:cBhvr>
                                        <p:cTn id="30" dur="1000" fill="hold">
                                          <p:stCondLst>
                                            <p:cond delay="0"/>
                                          </p:stCondLst>
                                        </p:cTn>
                                        <p:tgtEl>
                                          <p:spTgt spid="27"/>
                                        </p:tgtEl>
                                        <p:attrNameLst>
                                          <p:attrName>r</p:attrName>
                                        </p:attrNameLst>
                                      </p:cBhvr>
                                    </p:animRot>
                                  </p:childTnLst>
                                </p:cTn>
                              </p:par>
                            </p:childTnLst>
                          </p:cTn>
                        </p:par>
                        <p:par>
                          <p:cTn id="31" fill="hold">
                            <p:stCondLst>
                              <p:cond delay="4200"/>
                            </p:stCondLst>
                            <p:childTnLst>
                              <p:par>
                                <p:cTn id="32" presetID="40" presetClass="entr" presetSubtype="0" fill="hold" grpId="0" nodeType="afterEffect">
                                  <p:stCondLst>
                                    <p:cond delay="0"/>
                                  </p:stCondLst>
                                  <p:iterate type="lt">
                                    <p:tmPct val="10000"/>
                                  </p:iterate>
                                  <p:childTnLst>
                                    <p:set>
                                      <p:cBhvr>
                                        <p:cTn id="33" dur="1" fill="hold">
                                          <p:stCondLst>
                                            <p:cond delay="0"/>
                                          </p:stCondLst>
                                        </p:cTn>
                                        <p:tgtEl>
                                          <p:spTgt spid="33"/>
                                        </p:tgtEl>
                                        <p:attrNameLst>
                                          <p:attrName>style.visibility</p:attrName>
                                        </p:attrNameLst>
                                      </p:cBhvr>
                                      <p:to>
                                        <p:strVal val="visible"/>
                                      </p:to>
                                    </p:set>
                                    <p:animEffect transition="in" filter="fade">
                                      <p:cBhvr>
                                        <p:cTn id="34" dur="1000"/>
                                        <p:tgtEl>
                                          <p:spTgt spid="33"/>
                                        </p:tgtEl>
                                      </p:cBhvr>
                                    </p:animEffect>
                                    <p:anim calcmode="lin" valueType="num">
                                      <p:cBhvr>
                                        <p:cTn id="35" dur="1000" fill="hold"/>
                                        <p:tgtEl>
                                          <p:spTgt spid="33"/>
                                        </p:tgtEl>
                                        <p:attrNameLst>
                                          <p:attrName>ppt_x</p:attrName>
                                        </p:attrNameLst>
                                      </p:cBhvr>
                                      <p:tavLst>
                                        <p:tav tm="0">
                                          <p:val>
                                            <p:strVal val="#ppt_x-.1"/>
                                          </p:val>
                                        </p:tav>
                                        <p:tav tm="100000">
                                          <p:val>
                                            <p:strVal val="#ppt_x"/>
                                          </p:val>
                                        </p:tav>
                                      </p:tavLst>
                                    </p:anim>
                                    <p:anim calcmode="lin" valueType="num">
                                      <p:cBhvr>
                                        <p:cTn id="36" dur="1000" fill="hold"/>
                                        <p:tgtEl>
                                          <p:spTgt spid="33"/>
                                        </p:tgtEl>
                                        <p:attrNameLst>
                                          <p:attrName>ppt_y</p:attrName>
                                        </p:attrNameLst>
                                      </p:cBhvr>
                                      <p:tavLst>
                                        <p:tav tm="0">
                                          <p:val>
                                            <p:strVal val="#ppt_y"/>
                                          </p:val>
                                        </p:tav>
                                        <p:tav tm="100000">
                                          <p:val>
                                            <p:strVal val="#ppt_y"/>
                                          </p:val>
                                        </p:tav>
                                      </p:tavLst>
                                    </p:anim>
                                  </p:childTnLst>
                                </p:cTn>
                              </p:par>
                            </p:childTnLst>
                          </p:cTn>
                        </p:par>
                        <p:par>
                          <p:cTn id="37" fill="hold">
                            <p:stCondLst>
                              <p:cond delay="6800"/>
                            </p:stCondLst>
                            <p:childTnLst>
                              <p:par>
                                <p:cTn id="38" presetID="42" presetClass="entr" presetSubtype="0"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1000"/>
                                        <p:tgtEl>
                                          <p:spTgt spid="14"/>
                                        </p:tgtEl>
                                      </p:cBhvr>
                                    </p:animEffect>
                                    <p:anim calcmode="lin" valueType="num">
                                      <p:cBhvr>
                                        <p:cTn id="41" dur="1000" fill="hold"/>
                                        <p:tgtEl>
                                          <p:spTgt spid="14"/>
                                        </p:tgtEl>
                                        <p:attrNameLst>
                                          <p:attrName>ppt_x</p:attrName>
                                        </p:attrNameLst>
                                      </p:cBhvr>
                                      <p:tavLst>
                                        <p:tav tm="0">
                                          <p:val>
                                            <p:strVal val="#ppt_x"/>
                                          </p:val>
                                        </p:tav>
                                        <p:tav tm="100000">
                                          <p:val>
                                            <p:strVal val="#ppt_x"/>
                                          </p:val>
                                        </p:tav>
                                      </p:tavLst>
                                    </p:anim>
                                    <p:anim calcmode="lin" valueType="num">
                                      <p:cBhvr>
                                        <p:cTn id="42"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3" repeatCount="indefinite" fill="hold" display="0">
                  <p:stCondLst>
                    <p:cond delay="indefinite"/>
                  </p:stCondLst>
                  <p:endCondLst>
                    <p:cond evt="onStopAudio" delay="0">
                      <p:tgtEl>
                        <p:sldTgt/>
                      </p:tgtEl>
                    </p:cond>
                  </p:endCondLst>
                </p:cTn>
                <p:tgtEl>
                  <p:spTgt spid="4"/>
                </p:tgtEl>
              </p:cMediaNode>
            </p:audio>
          </p:childTnLst>
        </p:cTn>
      </p:par>
    </p:tnLst>
    <p:bldLst>
      <p:bldP spid="26" grpId="0"/>
      <p:bldP spid="27" grpId="0"/>
      <p:bldP spid="33" grpId="0"/>
      <p:bldP spid="13" grpId="0"/>
      <p:bldP spid="1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770925" y="4155604"/>
            <a:ext cx="878967" cy="255400"/>
          </a:xfrm>
          <a:prstGeom prst="rect">
            <a:avLst/>
          </a:prstGeom>
          <a:noFill/>
        </p:spPr>
        <p:txBody>
          <a:bodyPr wrap="square" lIns="81456" tIns="40727" rIns="81456" bIns="40727" rtlCol="0">
            <a:spAutoFit/>
          </a:bodyPr>
          <a:lstStyle/>
          <a:p>
            <a:pPr algn="ctr"/>
            <a:r>
              <a:rPr lang="zh-CN" altLang="en-US" sz="1100" dirty="0">
                <a:latin typeface="微软雅黑" pitchFamily="34" charset="-122"/>
                <a:ea typeface="微软雅黑" pitchFamily="34" charset="-122"/>
              </a:rPr>
              <a:t>收入来源一</a:t>
            </a:r>
          </a:p>
        </p:txBody>
      </p:sp>
      <p:sp>
        <p:nvSpPr>
          <p:cNvPr id="4" name="TextBox 3"/>
          <p:cNvSpPr txBox="1"/>
          <p:nvPr/>
        </p:nvSpPr>
        <p:spPr>
          <a:xfrm>
            <a:off x="1454955" y="3700899"/>
            <a:ext cx="192494" cy="126958"/>
          </a:xfrm>
          <a:prstGeom prst="rect">
            <a:avLst/>
          </a:prstGeom>
          <a:noFill/>
        </p:spPr>
        <p:txBody>
          <a:bodyPr wrap="square" lIns="0" tIns="0" rIns="0" bIns="0" rtlCol="0">
            <a:spAutoFit/>
          </a:bodyPr>
          <a:lstStyle/>
          <a:p>
            <a:pPr algn="just"/>
            <a:r>
              <a:rPr lang="en-US" altLang="zh-CN" sz="800" dirty="0">
                <a:latin typeface="微软雅黑" pitchFamily="34" charset="-122"/>
                <a:ea typeface="微软雅黑" pitchFamily="34" charset="-122"/>
              </a:rPr>
              <a:t>100</a:t>
            </a:r>
            <a:endParaRPr lang="zh-CN" altLang="en-US" sz="800" dirty="0">
              <a:latin typeface="微软雅黑" pitchFamily="34" charset="-122"/>
              <a:ea typeface="微软雅黑" pitchFamily="34" charset="-122"/>
            </a:endParaRPr>
          </a:p>
        </p:txBody>
      </p:sp>
      <p:sp>
        <p:nvSpPr>
          <p:cNvPr id="5" name="TextBox 4"/>
          <p:cNvSpPr txBox="1"/>
          <p:nvPr/>
        </p:nvSpPr>
        <p:spPr>
          <a:xfrm>
            <a:off x="2774237" y="4155604"/>
            <a:ext cx="878967" cy="255400"/>
          </a:xfrm>
          <a:prstGeom prst="rect">
            <a:avLst/>
          </a:prstGeom>
          <a:noFill/>
        </p:spPr>
        <p:txBody>
          <a:bodyPr wrap="square" lIns="81456" tIns="40727" rIns="81456" bIns="40727" rtlCol="0">
            <a:spAutoFit/>
          </a:bodyPr>
          <a:lstStyle/>
          <a:p>
            <a:pPr algn="ctr"/>
            <a:r>
              <a:rPr lang="zh-CN" altLang="en-US" sz="1100" dirty="0">
                <a:latin typeface="微软雅黑" pitchFamily="34" charset="-122"/>
                <a:ea typeface="微软雅黑" pitchFamily="34" charset="-122"/>
              </a:rPr>
              <a:t>收入来源二</a:t>
            </a:r>
          </a:p>
        </p:txBody>
      </p:sp>
      <p:sp>
        <p:nvSpPr>
          <p:cNvPr id="6" name="TextBox 5"/>
          <p:cNvSpPr txBox="1"/>
          <p:nvPr/>
        </p:nvSpPr>
        <p:spPr>
          <a:xfrm>
            <a:off x="3763966" y="4155604"/>
            <a:ext cx="878967" cy="255400"/>
          </a:xfrm>
          <a:prstGeom prst="rect">
            <a:avLst/>
          </a:prstGeom>
          <a:noFill/>
        </p:spPr>
        <p:txBody>
          <a:bodyPr wrap="square" lIns="81456" tIns="40727" rIns="81456" bIns="40727" rtlCol="0">
            <a:spAutoFit/>
          </a:bodyPr>
          <a:lstStyle/>
          <a:p>
            <a:pPr algn="ctr"/>
            <a:r>
              <a:rPr lang="zh-CN" altLang="en-US" sz="1100" dirty="0">
                <a:latin typeface="微软雅黑" pitchFamily="34" charset="-122"/>
                <a:ea typeface="微软雅黑" pitchFamily="34" charset="-122"/>
              </a:rPr>
              <a:t>收入来源三</a:t>
            </a:r>
          </a:p>
        </p:txBody>
      </p:sp>
      <p:sp>
        <p:nvSpPr>
          <p:cNvPr id="7" name="TextBox 6"/>
          <p:cNvSpPr txBox="1"/>
          <p:nvPr/>
        </p:nvSpPr>
        <p:spPr>
          <a:xfrm>
            <a:off x="4753698" y="4155604"/>
            <a:ext cx="878967" cy="255400"/>
          </a:xfrm>
          <a:prstGeom prst="rect">
            <a:avLst/>
          </a:prstGeom>
          <a:noFill/>
        </p:spPr>
        <p:txBody>
          <a:bodyPr wrap="square" lIns="81456" tIns="40727" rIns="81456" bIns="40727" rtlCol="0">
            <a:spAutoFit/>
          </a:bodyPr>
          <a:lstStyle/>
          <a:p>
            <a:pPr algn="ctr"/>
            <a:r>
              <a:rPr lang="zh-CN" altLang="en-US" sz="1100" dirty="0">
                <a:latin typeface="微软雅黑" pitchFamily="34" charset="-122"/>
                <a:ea typeface="微软雅黑" pitchFamily="34" charset="-122"/>
              </a:rPr>
              <a:t>收入来源四</a:t>
            </a:r>
          </a:p>
        </p:txBody>
      </p:sp>
      <p:sp>
        <p:nvSpPr>
          <p:cNvPr id="8" name="TextBox 7"/>
          <p:cNvSpPr txBox="1"/>
          <p:nvPr/>
        </p:nvSpPr>
        <p:spPr>
          <a:xfrm>
            <a:off x="1454955" y="3372064"/>
            <a:ext cx="192494" cy="126958"/>
          </a:xfrm>
          <a:prstGeom prst="rect">
            <a:avLst/>
          </a:prstGeom>
          <a:noFill/>
        </p:spPr>
        <p:txBody>
          <a:bodyPr wrap="square" lIns="0" tIns="0" rIns="0" bIns="0" rtlCol="0">
            <a:spAutoFit/>
          </a:bodyPr>
          <a:lstStyle/>
          <a:p>
            <a:pPr algn="just"/>
            <a:r>
              <a:rPr lang="en-US" altLang="zh-CN" sz="800" dirty="0">
                <a:latin typeface="微软雅黑" pitchFamily="34" charset="-122"/>
                <a:ea typeface="微软雅黑" pitchFamily="34" charset="-122"/>
              </a:rPr>
              <a:t>200</a:t>
            </a:r>
            <a:endParaRPr lang="zh-CN" altLang="en-US" sz="800" dirty="0">
              <a:latin typeface="微软雅黑" pitchFamily="34" charset="-122"/>
              <a:ea typeface="微软雅黑" pitchFamily="34" charset="-122"/>
            </a:endParaRPr>
          </a:p>
        </p:txBody>
      </p:sp>
      <p:sp>
        <p:nvSpPr>
          <p:cNvPr id="9" name="TextBox 8"/>
          <p:cNvSpPr txBox="1"/>
          <p:nvPr/>
        </p:nvSpPr>
        <p:spPr>
          <a:xfrm>
            <a:off x="1454955" y="3043228"/>
            <a:ext cx="192494" cy="126958"/>
          </a:xfrm>
          <a:prstGeom prst="rect">
            <a:avLst/>
          </a:prstGeom>
          <a:noFill/>
        </p:spPr>
        <p:txBody>
          <a:bodyPr wrap="square" lIns="0" tIns="0" rIns="0" bIns="0" rtlCol="0">
            <a:spAutoFit/>
          </a:bodyPr>
          <a:lstStyle/>
          <a:p>
            <a:pPr algn="just"/>
            <a:r>
              <a:rPr lang="en-US" altLang="zh-CN" sz="800" dirty="0">
                <a:latin typeface="微软雅黑" pitchFamily="34" charset="-122"/>
                <a:ea typeface="微软雅黑" pitchFamily="34" charset="-122"/>
              </a:rPr>
              <a:t>300</a:t>
            </a:r>
            <a:endParaRPr lang="zh-CN" altLang="en-US" sz="800" dirty="0">
              <a:latin typeface="微软雅黑" pitchFamily="34" charset="-122"/>
              <a:ea typeface="微软雅黑" pitchFamily="34" charset="-122"/>
            </a:endParaRPr>
          </a:p>
        </p:txBody>
      </p:sp>
      <p:sp>
        <p:nvSpPr>
          <p:cNvPr id="10" name="TextBox 9"/>
          <p:cNvSpPr txBox="1"/>
          <p:nvPr/>
        </p:nvSpPr>
        <p:spPr>
          <a:xfrm>
            <a:off x="1454955" y="2714392"/>
            <a:ext cx="192494" cy="126958"/>
          </a:xfrm>
          <a:prstGeom prst="rect">
            <a:avLst/>
          </a:prstGeom>
          <a:noFill/>
        </p:spPr>
        <p:txBody>
          <a:bodyPr wrap="square" lIns="0" tIns="0" rIns="0" bIns="0" rtlCol="0">
            <a:spAutoFit/>
          </a:bodyPr>
          <a:lstStyle/>
          <a:p>
            <a:pPr algn="just"/>
            <a:r>
              <a:rPr lang="en-US" altLang="zh-CN" sz="800" dirty="0">
                <a:latin typeface="微软雅黑" pitchFamily="34" charset="-122"/>
                <a:ea typeface="微软雅黑" pitchFamily="34" charset="-122"/>
              </a:rPr>
              <a:t>400</a:t>
            </a:r>
            <a:endParaRPr lang="zh-CN" altLang="en-US" sz="800" dirty="0">
              <a:latin typeface="微软雅黑" pitchFamily="34" charset="-122"/>
              <a:ea typeface="微软雅黑" pitchFamily="34" charset="-122"/>
            </a:endParaRPr>
          </a:p>
        </p:txBody>
      </p:sp>
      <p:sp>
        <p:nvSpPr>
          <p:cNvPr id="11" name="TextBox 10"/>
          <p:cNvSpPr txBox="1"/>
          <p:nvPr/>
        </p:nvSpPr>
        <p:spPr>
          <a:xfrm>
            <a:off x="1454955" y="2385556"/>
            <a:ext cx="192494" cy="126958"/>
          </a:xfrm>
          <a:prstGeom prst="rect">
            <a:avLst/>
          </a:prstGeom>
          <a:noFill/>
        </p:spPr>
        <p:txBody>
          <a:bodyPr wrap="square" lIns="0" tIns="0" rIns="0" bIns="0" rtlCol="0">
            <a:spAutoFit/>
          </a:bodyPr>
          <a:lstStyle/>
          <a:p>
            <a:pPr algn="just"/>
            <a:r>
              <a:rPr lang="en-US" altLang="zh-CN" sz="800" dirty="0">
                <a:latin typeface="微软雅黑" pitchFamily="34" charset="-122"/>
                <a:ea typeface="微软雅黑" pitchFamily="34" charset="-122"/>
              </a:rPr>
              <a:t>500</a:t>
            </a:r>
            <a:endParaRPr lang="zh-CN" altLang="en-US" sz="800" dirty="0">
              <a:latin typeface="微软雅黑" pitchFamily="34" charset="-122"/>
              <a:ea typeface="微软雅黑" pitchFamily="34" charset="-122"/>
            </a:endParaRPr>
          </a:p>
        </p:txBody>
      </p:sp>
      <p:sp>
        <p:nvSpPr>
          <p:cNvPr id="12" name="TextBox 11"/>
          <p:cNvSpPr txBox="1"/>
          <p:nvPr/>
        </p:nvSpPr>
        <p:spPr>
          <a:xfrm>
            <a:off x="1454955" y="2056720"/>
            <a:ext cx="192494" cy="126958"/>
          </a:xfrm>
          <a:prstGeom prst="rect">
            <a:avLst/>
          </a:prstGeom>
          <a:noFill/>
        </p:spPr>
        <p:txBody>
          <a:bodyPr wrap="square" lIns="0" tIns="0" rIns="0" bIns="0" rtlCol="0">
            <a:spAutoFit/>
          </a:bodyPr>
          <a:lstStyle/>
          <a:p>
            <a:pPr algn="just"/>
            <a:r>
              <a:rPr lang="en-US" altLang="zh-CN" sz="800" dirty="0">
                <a:latin typeface="微软雅黑" pitchFamily="34" charset="-122"/>
                <a:ea typeface="微软雅黑" pitchFamily="34" charset="-122"/>
              </a:rPr>
              <a:t>600</a:t>
            </a:r>
            <a:endParaRPr lang="zh-CN" altLang="en-US" sz="800" dirty="0">
              <a:latin typeface="微软雅黑" pitchFamily="34" charset="-122"/>
              <a:ea typeface="微软雅黑" pitchFamily="34" charset="-122"/>
            </a:endParaRPr>
          </a:p>
        </p:txBody>
      </p:sp>
      <p:sp>
        <p:nvSpPr>
          <p:cNvPr id="13" name="TextBox 12"/>
          <p:cNvSpPr txBox="1"/>
          <p:nvPr/>
        </p:nvSpPr>
        <p:spPr>
          <a:xfrm>
            <a:off x="1454955" y="1722321"/>
            <a:ext cx="192494" cy="126958"/>
          </a:xfrm>
          <a:prstGeom prst="rect">
            <a:avLst/>
          </a:prstGeom>
          <a:noFill/>
        </p:spPr>
        <p:txBody>
          <a:bodyPr wrap="square" lIns="0" tIns="0" rIns="0" bIns="0" rtlCol="0">
            <a:spAutoFit/>
          </a:bodyPr>
          <a:lstStyle/>
          <a:p>
            <a:pPr algn="just"/>
            <a:r>
              <a:rPr lang="en-US" altLang="zh-CN" sz="800" dirty="0">
                <a:latin typeface="微软雅黑" pitchFamily="34" charset="-122"/>
                <a:ea typeface="微软雅黑" pitchFamily="34" charset="-122"/>
              </a:rPr>
              <a:t>700</a:t>
            </a:r>
            <a:endParaRPr lang="zh-CN" altLang="en-US" sz="800" dirty="0">
              <a:latin typeface="微软雅黑" pitchFamily="34" charset="-122"/>
              <a:ea typeface="微软雅黑" pitchFamily="34" charset="-122"/>
            </a:endParaRPr>
          </a:p>
        </p:txBody>
      </p:sp>
      <p:grpSp>
        <p:nvGrpSpPr>
          <p:cNvPr id="2" name="组合 13"/>
          <p:cNvGrpSpPr/>
          <p:nvPr/>
        </p:nvGrpSpPr>
        <p:grpSpPr>
          <a:xfrm>
            <a:off x="1711612" y="1460753"/>
            <a:ext cx="3978207" cy="2630686"/>
            <a:chOff x="1126939" y="1350372"/>
            <a:chExt cx="4464496" cy="2952328"/>
          </a:xfrm>
        </p:grpSpPr>
        <p:cxnSp>
          <p:nvCxnSpPr>
            <p:cNvPr id="15" name="直接连接符 14"/>
            <p:cNvCxnSpPr/>
            <p:nvPr/>
          </p:nvCxnSpPr>
          <p:spPr>
            <a:xfrm>
              <a:off x="1126939" y="4302700"/>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1126939" y="3933659"/>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126939" y="3564618"/>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126939" y="3195577"/>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126939" y="2826536"/>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126939" y="2457495"/>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126939" y="2088454"/>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1126939" y="1719413"/>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1126939" y="1350372"/>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4" name="TextBox 23"/>
          <p:cNvSpPr txBox="1"/>
          <p:nvPr/>
        </p:nvSpPr>
        <p:spPr>
          <a:xfrm>
            <a:off x="1454955" y="1399048"/>
            <a:ext cx="192494" cy="126958"/>
          </a:xfrm>
          <a:prstGeom prst="rect">
            <a:avLst/>
          </a:prstGeom>
          <a:noFill/>
        </p:spPr>
        <p:txBody>
          <a:bodyPr wrap="square" lIns="0" tIns="0" rIns="0" bIns="0" rtlCol="0">
            <a:spAutoFit/>
          </a:bodyPr>
          <a:lstStyle/>
          <a:p>
            <a:pPr algn="just"/>
            <a:r>
              <a:rPr lang="en-US" altLang="zh-CN" sz="800" dirty="0">
                <a:latin typeface="微软雅黑" pitchFamily="34" charset="-122"/>
                <a:ea typeface="微软雅黑" pitchFamily="34" charset="-122"/>
              </a:rPr>
              <a:t>800</a:t>
            </a:r>
            <a:endParaRPr lang="zh-CN" altLang="en-US" sz="800" dirty="0">
              <a:latin typeface="微软雅黑" pitchFamily="34" charset="-122"/>
              <a:ea typeface="微软雅黑" pitchFamily="34" charset="-122"/>
            </a:endParaRPr>
          </a:p>
        </p:txBody>
      </p:sp>
      <p:sp>
        <p:nvSpPr>
          <p:cNvPr id="25" name="TextBox 24"/>
          <p:cNvSpPr txBox="1"/>
          <p:nvPr/>
        </p:nvSpPr>
        <p:spPr>
          <a:xfrm>
            <a:off x="1454955" y="4029734"/>
            <a:ext cx="192494" cy="126958"/>
          </a:xfrm>
          <a:prstGeom prst="rect">
            <a:avLst/>
          </a:prstGeom>
          <a:noFill/>
        </p:spPr>
        <p:txBody>
          <a:bodyPr wrap="square" lIns="0" tIns="0" rIns="0" bIns="0" rtlCol="0">
            <a:spAutoFit/>
          </a:bodyPr>
          <a:lstStyle/>
          <a:p>
            <a:pPr algn="just"/>
            <a:r>
              <a:rPr lang="en-US" altLang="zh-CN" sz="800" dirty="0">
                <a:latin typeface="微软雅黑" pitchFamily="34" charset="-122"/>
                <a:ea typeface="微软雅黑" pitchFamily="34" charset="-122"/>
              </a:rPr>
              <a:t>0</a:t>
            </a:r>
            <a:endParaRPr lang="zh-CN" altLang="en-US" sz="800" dirty="0">
              <a:latin typeface="微软雅黑" pitchFamily="34" charset="-122"/>
              <a:ea typeface="微软雅黑" pitchFamily="34" charset="-122"/>
            </a:endParaRPr>
          </a:p>
        </p:txBody>
      </p:sp>
      <p:sp>
        <p:nvSpPr>
          <p:cNvPr id="26" name="矩形 25"/>
          <p:cNvSpPr/>
          <p:nvPr/>
        </p:nvSpPr>
        <p:spPr>
          <a:xfrm>
            <a:off x="1944035" y="1789589"/>
            <a:ext cx="577482" cy="23018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1456" tIns="40727" rIns="81456" bIns="40727" rtlCol="0" anchor="ctr"/>
          <a:lstStyle/>
          <a:p>
            <a:pPr algn="ctr"/>
            <a:endParaRPr lang="zh-CN" altLang="en-US" sz="1799" dirty="0">
              <a:ea typeface="微软雅黑" pitchFamily="34" charset="-122"/>
            </a:endParaRPr>
          </a:p>
        </p:txBody>
      </p:sp>
      <p:sp>
        <p:nvSpPr>
          <p:cNvPr id="28" name="矩形 27"/>
          <p:cNvSpPr/>
          <p:nvPr/>
        </p:nvSpPr>
        <p:spPr>
          <a:xfrm>
            <a:off x="2924978" y="2447262"/>
            <a:ext cx="577482" cy="16441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1456" tIns="40727" rIns="81456" bIns="40727" rtlCol="0" anchor="ctr"/>
          <a:lstStyle/>
          <a:p>
            <a:pPr algn="ctr"/>
            <a:endParaRPr lang="zh-CN" altLang="en-US" sz="1799" dirty="0">
              <a:ea typeface="微软雅黑" pitchFamily="34" charset="-122"/>
            </a:endParaRPr>
          </a:p>
        </p:txBody>
      </p:sp>
      <p:sp>
        <p:nvSpPr>
          <p:cNvPr id="30" name="矩形 29"/>
          <p:cNvSpPr/>
          <p:nvPr/>
        </p:nvSpPr>
        <p:spPr>
          <a:xfrm>
            <a:off x="3914709" y="2940515"/>
            <a:ext cx="577482" cy="1150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1456" tIns="40727" rIns="81456" bIns="40727" rtlCol="0" anchor="ctr"/>
          <a:lstStyle/>
          <a:p>
            <a:pPr algn="ctr"/>
            <a:endParaRPr lang="zh-CN" altLang="en-US" sz="1799" dirty="0">
              <a:ea typeface="微软雅黑" pitchFamily="34" charset="-122"/>
            </a:endParaRPr>
          </a:p>
        </p:txBody>
      </p:sp>
      <p:sp>
        <p:nvSpPr>
          <p:cNvPr id="32" name="矩形 31"/>
          <p:cNvSpPr/>
          <p:nvPr/>
        </p:nvSpPr>
        <p:spPr>
          <a:xfrm>
            <a:off x="4909754" y="3104933"/>
            <a:ext cx="577482" cy="9865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1456" tIns="40727" rIns="81456" bIns="40727" rtlCol="0" anchor="ctr"/>
          <a:lstStyle/>
          <a:p>
            <a:pPr algn="ctr"/>
            <a:endParaRPr lang="zh-CN" altLang="en-US" sz="1799" dirty="0">
              <a:ea typeface="微软雅黑" pitchFamily="34" charset="-122"/>
            </a:endParaRPr>
          </a:p>
        </p:txBody>
      </p:sp>
      <p:sp>
        <p:nvSpPr>
          <p:cNvPr id="34" name="TextBox 33"/>
          <p:cNvSpPr txBox="1"/>
          <p:nvPr/>
        </p:nvSpPr>
        <p:spPr>
          <a:xfrm>
            <a:off x="6085088" y="1779111"/>
            <a:ext cx="2181598" cy="923045"/>
          </a:xfrm>
          <a:prstGeom prst="rect">
            <a:avLst/>
          </a:prstGeom>
          <a:noFill/>
        </p:spPr>
        <p:txBody>
          <a:bodyPr wrap="square" lIns="0" tIns="0" rIns="0" bIns="0" rtlCol="0">
            <a:spAutoFit/>
          </a:bodyPr>
          <a:lstStyle/>
          <a:p>
            <a:pPr algn="just">
              <a:lnSpc>
                <a:spcPct val="120000"/>
              </a:lnSpc>
            </a:pPr>
            <a:r>
              <a:rPr lang="zh-CN" altLang="en-US" sz="1000" dirty="0">
                <a:solidFill>
                  <a:schemeClr val="tx1">
                    <a:lumMod val="65000"/>
                    <a:lumOff val="35000"/>
                  </a:schemeClr>
                </a:solidFill>
                <a:latin typeface="微软雅黑" pitchFamily="34" charset="-122"/>
                <a:ea typeface="微软雅黑" pitchFamily="34" charset="-122"/>
              </a:rPr>
              <a:t>       点击输入简要文字解说，解说文字尽量概括精炼，不用多余的文字修饰，简洁精准的 解说所提炼的核心概念。 点击输入简要文字解说，解说文字尽量概括精炼，不用多余的文字修饰</a:t>
            </a:r>
            <a:r>
              <a:rPr lang="zh-CN" altLang="en-US" sz="1000" dirty="0">
                <a:solidFill>
                  <a:schemeClr val="bg2"/>
                </a:solidFill>
                <a:latin typeface="微软雅黑" pitchFamily="34" charset="-122"/>
                <a:ea typeface="微软雅黑" pitchFamily="34" charset="-122"/>
              </a:rPr>
              <a:t>。</a:t>
            </a:r>
          </a:p>
        </p:txBody>
      </p:sp>
      <p:sp>
        <p:nvSpPr>
          <p:cNvPr id="35" name="TextBox 34"/>
          <p:cNvSpPr txBox="1"/>
          <p:nvPr/>
        </p:nvSpPr>
        <p:spPr>
          <a:xfrm>
            <a:off x="6085088" y="1347616"/>
            <a:ext cx="1835033" cy="277608"/>
          </a:xfrm>
          <a:prstGeom prst="rect">
            <a:avLst/>
          </a:prstGeom>
          <a:noFill/>
        </p:spPr>
        <p:txBody>
          <a:bodyPr wrap="square" lIns="0" tIns="0" rIns="0" bIns="0" rtlCol="0">
            <a:spAutoFit/>
          </a:bodyPr>
          <a:lstStyle/>
          <a:p>
            <a:r>
              <a:rPr lang="zh-CN" altLang="en-US" sz="1799" dirty="0">
                <a:solidFill>
                  <a:schemeClr val="tx1">
                    <a:lumMod val="75000"/>
                    <a:lumOff val="25000"/>
                  </a:schemeClr>
                </a:solidFill>
                <a:latin typeface="微软雅黑" pitchFamily="34" charset="-122"/>
                <a:ea typeface="微软雅黑" pitchFamily="34" charset="-122"/>
              </a:rPr>
              <a:t>点击输入标题文本</a:t>
            </a:r>
          </a:p>
        </p:txBody>
      </p:sp>
      <p:sp>
        <p:nvSpPr>
          <p:cNvPr id="36" name="TextBox 35"/>
          <p:cNvSpPr txBox="1"/>
          <p:nvPr/>
        </p:nvSpPr>
        <p:spPr>
          <a:xfrm>
            <a:off x="6064717" y="3035982"/>
            <a:ext cx="2027526" cy="415498"/>
          </a:xfrm>
          <a:prstGeom prst="rect">
            <a:avLst/>
          </a:prstGeom>
          <a:noFill/>
        </p:spPr>
        <p:txBody>
          <a:bodyPr wrap="square" lIns="0" tIns="0" rIns="0" bIns="0" rtlCol="0">
            <a:spAutoFit/>
          </a:bodyPr>
          <a:lstStyle/>
          <a:p>
            <a:r>
              <a:rPr lang="en-US" altLang="zh-CN" sz="2699" dirty="0">
                <a:solidFill>
                  <a:schemeClr val="tx1">
                    <a:lumMod val="75000"/>
                    <a:lumOff val="25000"/>
                  </a:schemeClr>
                </a:solidFill>
                <a:latin typeface="微软雅黑" pitchFamily="34" charset="-122"/>
                <a:ea typeface="微软雅黑" pitchFamily="34" charset="-122"/>
              </a:rPr>
              <a:t>18,500,000</a:t>
            </a:r>
            <a:endParaRPr lang="zh-CN" altLang="en-US" sz="2699" dirty="0">
              <a:solidFill>
                <a:schemeClr val="tx1">
                  <a:lumMod val="75000"/>
                  <a:lumOff val="25000"/>
                </a:schemeClr>
              </a:solidFill>
              <a:latin typeface="微软雅黑" pitchFamily="34" charset="-122"/>
              <a:ea typeface="微软雅黑" pitchFamily="34" charset="-122"/>
            </a:endParaRPr>
          </a:p>
        </p:txBody>
      </p:sp>
      <p:sp>
        <p:nvSpPr>
          <p:cNvPr id="37" name="TextBox 36"/>
          <p:cNvSpPr txBox="1"/>
          <p:nvPr/>
        </p:nvSpPr>
        <p:spPr>
          <a:xfrm>
            <a:off x="6085088" y="2824657"/>
            <a:ext cx="1283293" cy="200055"/>
          </a:xfrm>
          <a:prstGeom prst="rect">
            <a:avLst/>
          </a:prstGeom>
          <a:noFill/>
        </p:spPr>
        <p:txBody>
          <a:bodyPr wrap="square" lIns="0" tIns="0" rIns="0" bIns="0" rtlCol="0">
            <a:spAutoFit/>
          </a:bodyPr>
          <a:lstStyle/>
          <a:p>
            <a:r>
              <a:rPr lang="zh-CN" altLang="en-US" sz="1300" b="1" dirty="0">
                <a:solidFill>
                  <a:schemeClr val="tx1">
                    <a:lumMod val="75000"/>
                    <a:lumOff val="25000"/>
                  </a:schemeClr>
                </a:solidFill>
                <a:latin typeface="微软雅黑" pitchFamily="34" charset="-122"/>
                <a:ea typeface="微软雅黑" pitchFamily="34" charset="-122"/>
              </a:rPr>
              <a:t>全年总额：</a:t>
            </a:r>
          </a:p>
        </p:txBody>
      </p:sp>
      <p:sp>
        <p:nvSpPr>
          <p:cNvPr id="38" name="TextBox 37"/>
          <p:cNvSpPr txBox="1"/>
          <p:nvPr/>
        </p:nvSpPr>
        <p:spPr>
          <a:xfrm>
            <a:off x="6094803" y="3846874"/>
            <a:ext cx="565768" cy="200055"/>
          </a:xfrm>
          <a:prstGeom prst="rect">
            <a:avLst/>
          </a:prstGeom>
          <a:noFill/>
        </p:spPr>
        <p:txBody>
          <a:bodyPr wrap="square" lIns="0" tIns="0" rIns="0" bIns="0" rtlCol="0">
            <a:spAutoFit/>
          </a:bodyPr>
          <a:lstStyle/>
          <a:p>
            <a:r>
              <a:rPr lang="zh-CN" altLang="en-US" sz="1300" dirty="0">
                <a:solidFill>
                  <a:schemeClr val="bg2"/>
                </a:solidFill>
                <a:latin typeface="微软雅黑" pitchFamily="34" charset="-122"/>
                <a:ea typeface="微软雅黑" pitchFamily="34" charset="-122"/>
              </a:rPr>
              <a:t>毛利润</a:t>
            </a:r>
          </a:p>
        </p:txBody>
      </p:sp>
      <p:sp>
        <p:nvSpPr>
          <p:cNvPr id="39" name="TextBox 38"/>
          <p:cNvSpPr txBox="1"/>
          <p:nvPr/>
        </p:nvSpPr>
        <p:spPr>
          <a:xfrm>
            <a:off x="6094803" y="4153662"/>
            <a:ext cx="565768" cy="200055"/>
          </a:xfrm>
          <a:prstGeom prst="rect">
            <a:avLst/>
          </a:prstGeom>
          <a:noFill/>
        </p:spPr>
        <p:txBody>
          <a:bodyPr wrap="square" lIns="0" tIns="0" rIns="0" bIns="0" rtlCol="0">
            <a:spAutoFit/>
          </a:bodyPr>
          <a:lstStyle/>
          <a:p>
            <a:r>
              <a:rPr lang="zh-CN" altLang="en-US" sz="1300" dirty="0">
                <a:solidFill>
                  <a:schemeClr val="bg2"/>
                </a:solidFill>
                <a:latin typeface="微软雅黑" pitchFamily="34" charset="-122"/>
                <a:ea typeface="微软雅黑" pitchFamily="34" charset="-122"/>
              </a:rPr>
              <a:t>纯利润</a:t>
            </a:r>
          </a:p>
        </p:txBody>
      </p:sp>
      <p:sp>
        <p:nvSpPr>
          <p:cNvPr id="40" name="TextBox 9"/>
          <p:cNvSpPr txBox="1">
            <a:spLocks noChangeArrowheads="1"/>
          </p:cNvSpPr>
          <p:nvPr/>
        </p:nvSpPr>
        <p:spPr bwMode="auto">
          <a:xfrm>
            <a:off x="3973513" y="2691945"/>
            <a:ext cx="474425" cy="199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en-US" altLang="zh-CN" sz="1300" b="1" dirty="0">
                <a:solidFill>
                  <a:schemeClr val="tx1">
                    <a:lumMod val="75000"/>
                    <a:lumOff val="25000"/>
                  </a:schemeClr>
                </a:solidFill>
                <a:latin typeface="微软雅黑" pitchFamily="34" charset="-122"/>
                <a:ea typeface="微软雅黑" pitchFamily="34" charset="-122"/>
              </a:rPr>
              <a:t>350</a:t>
            </a:r>
            <a:r>
              <a:rPr lang="zh-CN" altLang="en-US" sz="1300" b="1" dirty="0">
                <a:solidFill>
                  <a:schemeClr val="tx1">
                    <a:lumMod val="75000"/>
                    <a:lumOff val="25000"/>
                  </a:schemeClr>
                </a:solidFill>
                <a:latin typeface="微软雅黑" pitchFamily="34" charset="-122"/>
                <a:ea typeface="微软雅黑" pitchFamily="34" charset="-122"/>
              </a:rPr>
              <a:t>万</a:t>
            </a:r>
          </a:p>
        </p:txBody>
      </p:sp>
      <p:sp>
        <p:nvSpPr>
          <p:cNvPr id="41" name="TextBox 9"/>
          <p:cNvSpPr txBox="1">
            <a:spLocks noChangeArrowheads="1"/>
          </p:cNvSpPr>
          <p:nvPr/>
        </p:nvSpPr>
        <p:spPr bwMode="auto">
          <a:xfrm>
            <a:off x="2976509" y="2215059"/>
            <a:ext cx="474425" cy="199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en-US" altLang="zh-CN" sz="1300" b="1" dirty="0">
                <a:solidFill>
                  <a:schemeClr val="tx1">
                    <a:lumMod val="75000"/>
                    <a:lumOff val="25000"/>
                  </a:schemeClr>
                </a:solidFill>
                <a:latin typeface="微软雅黑" pitchFamily="34" charset="-122"/>
                <a:ea typeface="微软雅黑" pitchFamily="34" charset="-122"/>
              </a:rPr>
              <a:t>500</a:t>
            </a:r>
            <a:r>
              <a:rPr lang="zh-CN" altLang="en-US" sz="1300" b="1" dirty="0">
                <a:solidFill>
                  <a:schemeClr val="tx1">
                    <a:lumMod val="75000"/>
                    <a:lumOff val="25000"/>
                  </a:schemeClr>
                </a:solidFill>
                <a:latin typeface="微软雅黑" pitchFamily="34" charset="-122"/>
                <a:ea typeface="微软雅黑" pitchFamily="34" charset="-122"/>
              </a:rPr>
              <a:t>万</a:t>
            </a:r>
          </a:p>
        </p:txBody>
      </p:sp>
      <p:sp>
        <p:nvSpPr>
          <p:cNvPr id="42" name="TextBox 9"/>
          <p:cNvSpPr txBox="1">
            <a:spLocks noChangeArrowheads="1"/>
          </p:cNvSpPr>
          <p:nvPr/>
        </p:nvSpPr>
        <p:spPr bwMode="auto">
          <a:xfrm>
            <a:off x="4958455" y="2878514"/>
            <a:ext cx="474425" cy="199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en-US" altLang="zh-CN" sz="1300" b="1" dirty="0">
                <a:solidFill>
                  <a:schemeClr val="tx1">
                    <a:lumMod val="75000"/>
                    <a:lumOff val="25000"/>
                  </a:schemeClr>
                </a:solidFill>
                <a:latin typeface="微软雅黑" pitchFamily="34" charset="-122"/>
                <a:ea typeface="微软雅黑" pitchFamily="34" charset="-122"/>
              </a:rPr>
              <a:t>300</a:t>
            </a:r>
            <a:r>
              <a:rPr lang="zh-CN" altLang="en-US" sz="1300" b="1" dirty="0">
                <a:solidFill>
                  <a:schemeClr val="tx1">
                    <a:lumMod val="75000"/>
                    <a:lumOff val="25000"/>
                  </a:schemeClr>
                </a:solidFill>
                <a:latin typeface="微软雅黑" pitchFamily="34" charset="-122"/>
                <a:ea typeface="微软雅黑" pitchFamily="34" charset="-122"/>
              </a:rPr>
              <a:t>万</a:t>
            </a:r>
          </a:p>
        </p:txBody>
      </p:sp>
      <p:sp>
        <p:nvSpPr>
          <p:cNvPr id="43" name="TextBox 42"/>
          <p:cNvSpPr txBox="1"/>
          <p:nvPr/>
        </p:nvSpPr>
        <p:spPr>
          <a:xfrm>
            <a:off x="1299972" y="4176170"/>
            <a:ext cx="470955" cy="205323"/>
          </a:xfrm>
          <a:prstGeom prst="rect">
            <a:avLst/>
          </a:prstGeom>
          <a:noFill/>
        </p:spPr>
        <p:txBody>
          <a:bodyPr wrap="square" lIns="81456" tIns="40727" rIns="81456" bIns="40727" rtlCol="0">
            <a:spAutoFit/>
          </a:bodyPr>
          <a:lstStyle/>
          <a:p>
            <a:pPr algn="ctr"/>
            <a:r>
              <a:rPr lang="zh-CN" altLang="en-US" sz="800" dirty="0">
                <a:latin typeface="微软雅黑" pitchFamily="34" charset="-122"/>
                <a:ea typeface="微软雅黑" pitchFamily="34" charset="-122"/>
              </a:rPr>
              <a:t>（万元）</a:t>
            </a:r>
          </a:p>
        </p:txBody>
      </p:sp>
      <p:sp>
        <p:nvSpPr>
          <p:cNvPr id="48" name="矩形 47"/>
          <p:cNvSpPr/>
          <p:nvPr/>
        </p:nvSpPr>
        <p:spPr>
          <a:xfrm>
            <a:off x="6660572" y="3870038"/>
            <a:ext cx="342032" cy="1642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1456" tIns="40727" rIns="81456" bIns="40727" rtlCol="0" anchor="ctr"/>
          <a:lstStyle/>
          <a:p>
            <a:pPr algn="ctr"/>
            <a:endParaRPr lang="zh-CN" altLang="en-US" sz="1799">
              <a:solidFill>
                <a:schemeClr val="bg2"/>
              </a:solidFill>
            </a:endParaRPr>
          </a:p>
        </p:txBody>
      </p:sp>
      <p:sp>
        <p:nvSpPr>
          <p:cNvPr id="49" name="矩形 48"/>
          <p:cNvSpPr/>
          <p:nvPr/>
        </p:nvSpPr>
        <p:spPr>
          <a:xfrm>
            <a:off x="6660572" y="4167506"/>
            <a:ext cx="342032" cy="1642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1456" tIns="40727" rIns="81456" bIns="40727" rtlCol="0" anchor="ctr"/>
          <a:lstStyle/>
          <a:p>
            <a:pPr algn="ctr"/>
            <a:endParaRPr lang="zh-CN" altLang="en-US" sz="1799">
              <a:solidFill>
                <a:schemeClr val="bg2"/>
              </a:solidFill>
            </a:endParaRPr>
          </a:p>
        </p:txBody>
      </p:sp>
      <p:sp>
        <p:nvSpPr>
          <p:cNvPr id="50" name="TextBox 9"/>
          <p:cNvSpPr txBox="1">
            <a:spLocks noChangeArrowheads="1"/>
          </p:cNvSpPr>
          <p:nvPr/>
        </p:nvSpPr>
        <p:spPr bwMode="auto">
          <a:xfrm>
            <a:off x="2006830" y="1573428"/>
            <a:ext cx="474425" cy="199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en-US" altLang="zh-CN" sz="1300" b="1" dirty="0">
                <a:solidFill>
                  <a:schemeClr val="tx1">
                    <a:lumMod val="75000"/>
                    <a:lumOff val="25000"/>
                  </a:schemeClr>
                </a:solidFill>
                <a:latin typeface="微软雅黑" pitchFamily="34" charset="-122"/>
                <a:ea typeface="微软雅黑" pitchFamily="34" charset="-122"/>
              </a:rPr>
              <a:t>700</a:t>
            </a:r>
            <a:r>
              <a:rPr lang="zh-CN" altLang="en-US" sz="1300" b="1" dirty="0">
                <a:solidFill>
                  <a:schemeClr val="tx1">
                    <a:lumMod val="75000"/>
                    <a:lumOff val="25000"/>
                  </a:schemeClr>
                </a:solidFill>
                <a:latin typeface="微软雅黑" pitchFamily="34" charset="-122"/>
                <a:ea typeface="微软雅黑" pitchFamily="34" charset="-122"/>
              </a:rPr>
              <a:t>万</a:t>
            </a:r>
          </a:p>
        </p:txBody>
      </p:sp>
    </p:spTree>
    <p:custDataLst>
      <p:tags r:id="rId1"/>
    </p:custDataLst>
    <p:extLst>
      <p:ext uri="{BB962C8B-B14F-4D97-AF65-F5344CB8AC3E}">
        <p14:creationId xmlns:p14="http://schemas.microsoft.com/office/powerpoint/2010/main" val="1349241179"/>
      </p:ext>
    </p:extLst>
  </p:cSld>
  <p:clrMapOvr>
    <a:masterClrMapping/>
  </p:clrMapOvr>
  <mc:AlternateContent xmlns:mc="http://schemas.openxmlformats.org/markup-compatibility/2006">
    <mc:Choice xmlns:p14="http://schemas.microsoft.com/office/powerpoint/2010/main" Requires="p14">
      <p:transition spd="slow" p14:dur="1250" advClick="0" advTm="9329">
        <p:split orient="vert"/>
      </p:transition>
    </mc:Choice>
    <mc:Fallback>
      <p:transition spd="slow" advClick="0" advTm="9329">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100" fill="hold"/>
                                        <p:tgtEl>
                                          <p:spTgt spid="25"/>
                                        </p:tgtEl>
                                        <p:attrNameLst>
                                          <p:attrName>ppt_x</p:attrName>
                                        </p:attrNameLst>
                                      </p:cBhvr>
                                      <p:tavLst>
                                        <p:tav tm="0">
                                          <p:val>
                                            <p:strVal val="0-#ppt_w/2"/>
                                          </p:val>
                                        </p:tav>
                                        <p:tav tm="100000">
                                          <p:val>
                                            <p:strVal val="#ppt_x"/>
                                          </p:val>
                                        </p:tav>
                                      </p:tavLst>
                                    </p:anim>
                                    <p:anim calcmode="lin" valueType="num">
                                      <p:cBhvr additive="base">
                                        <p:cTn id="12" dur="100" fill="hold"/>
                                        <p:tgtEl>
                                          <p:spTgt spid="25"/>
                                        </p:tgtEl>
                                        <p:attrNameLst>
                                          <p:attrName>ppt_y</p:attrName>
                                        </p:attrNameLst>
                                      </p:cBhvr>
                                      <p:tavLst>
                                        <p:tav tm="0">
                                          <p:val>
                                            <p:strVal val="#ppt_y"/>
                                          </p:val>
                                        </p:tav>
                                        <p:tav tm="100000">
                                          <p:val>
                                            <p:strVal val="#ppt_y"/>
                                          </p:val>
                                        </p:tav>
                                      </p:tavLst>
                                    </p:anim>
                                  </p:childTnLst>
                                </p:cTn>
                              </p:par>
                            </p:childTnLst>
                          </p:cTn>
                        </p:par>
                        <p:par>
                          <p:cTn id="13" fill="hold">
                            <p:stCondLst>
                              <p:cond delay="600"/>
                            </p:stCondLst>
                            <p:childTnLst>
                              <p:par>
                                <p:cTn id="14" presetID="2" presetClass="entr" presetSubtype="8"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100" fill="hold"/>
                                        <p:tgtEl>
                                          <p:spTgt spid="4"/>
                                        </p:tgtEl>
                                        <p:attrNameLst>
                                          <p:attrName>ppt_x</p:attrName>
                                        </p:attrNameLst>
                                      </p:cBhvr>
                                      <p:tavLst>
                                        <p:tav tm="0">
                                          <p:val>
                                            <p:strVal val="0-#ppt_w/2"/>
                                          </p:val>
                                        </p:tav>
                                        <p:tav tm="100000">
                                          <p:val>
                                            <p:strVal val="#ppt_x"/>
                                          </p:val>
                                        </p:tav>
                                      </p:tavLst>
                                    </p:anim>
                                    <p:anim calcmode="lin" valueType="num">
                                      <p:cBhvr additive="base">
                                        <p:cTn id="17" dur="100" fill="hold"/>
                                        <p:tgtEl>
                                          <p:spTgt spid="4"/>
                                        </p:tgtEl>
                                        <p:attrNameLst>
                                          <p:attrName>ppt_y</p:attrName>
                                        </p:attrNameLst>
                                      </p:cBhvr>
                                      <p:tavLst>
                                        <p:tav tm="0">
                                          <p:val>
                                            <p:strVal val="#ppt_y"/>
                                          </p:val>
                                        </p:tav>
                                        <p:tav tm="100000">
                                          <p:val>
                                            <p:strVal val="#ppt_y"/>
                                          </p:val>
                                        </p:tav>
                                      </p:tavLst>
                                    </p:anim>
                                  </p:childTnLst>
                                </p:cTn>
                              </p:par>
                            </p:childTnLst>
                          </p:cTn>
                        </p:par>
                        <p:par>
                          <p:cTn id="18" fill="hold">
                            <p:stCondLst>
                              <p:cond delay="700"/>
                            </p:stCondLst>
                            <p:childTnLst>
                              <p:par>
                                <p:cTn id="19" presetID="2" presetClass="entr" presetSubtype="8"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100" fill="hold"/>
                                        <p:tgtEl>
                                          <p:spTgt spid="8"/>
                                        </p:tgtEl>
                                        <p:attrNameLst>
                                          <p:attrName>ppt_x</p:attrName>
                                        </p:attrNameLst>
                                      </p:cBhvr>
                                      <p:tavLst>
                                        <p:tav tm="0">
                                          <p:val>
                                            <p:strVal val="0-#ppt_w/2"/>
                                          </p:val>
                                        </p:tav>
                                        <p:tav tm="100000">
                                          <p:val>
                                            <p:strVal val="#ppt_x"/>
                                          </p:val>
                                        </p:tav>
                                      </p:tavLst>
                                    </p:anim>
                                    <p:anim calcmode="lin" valueType="num">
                                      <p:cBhvr additive="base">
                                        <p:cTn id="22" dur="100" fill="hold"/>
                                        <p:tgtEl>
                                          <p:spTgt spid="8"/>
                                        </p:tgtEl>
                                        <p:attrNameLst>
                                          <p:attrName>ppt_y</p:attrName>
                                        </p:attrNameLst>
                                      </p:cBhvr>
                                      <p:tavLst>
                                        <p:tav tm="0">
                                          <p:val>
                                            <p:strVal val="#ppt_y"/>
                                          </p:val>
                                        </p:tav>
                                        <p:tav tm="100000">
                                          <p:val>
                                            <p:strVal val="#ppt_y"/>
                                          </p:val>
                                        </p:tav>
                                      </p:tavLst>
                                    </p:anim>
                                  </p:childTnLst>
                                </p:cTn>
                              </p:par>
                            </p:childTnLst>
                          </p:cTn>
                        </p:par>
                        <p:par>
                          <p:cTn id="23" fill="hold">
                            <p:stCondLst>
                              <p:cond delay="800"/>
                            </p:stCondLst>
                            <p:childTnLst>
                              <p:par>
                                <p:cTn id="24" presetID="2" presetClass="entr" presetSubtype="8"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100" fill="hold"/>
                                        <p:tgtEl>
                                          <p:spTgt spid="9"/>
                                        </p:tgtEl>
                                        <p:attrNameLst>
                                          <p:attrName>ppt_x</p:attrName>
                                        </p:attrNameLst>
                                      </p:cBhvr>
                                      <p:tavLst>
                                        <p:tav tm="0">
                                          <p:val>
                                            <p:strVal val="0-#ppt_w/2"/>
                                          </p:val>
                                        </p:tav>
                                        <p:tav tm="100000">
                                          <p:val>
                                            <p:strVal val="#ppt_x"/>
                                          </p:val>
                                        </p:tav>
                                      </p:tavLst>
                                    </p:anim>
                                    <p:anim calcmode="lin" valueType="num">
                                      <p:cBhvr additive="base">
                                        <p:cTn id="27" dur="100" fill="hold"/>
                                        <p:tgtEl>
                                          <p:spTgt spid="9"/>
                                        </p:tgtEl>
                                        <p:attrNameLst>
                                          <p:attrName>ppt_y</p:attrName>
                                        </p:attrNameLst>
                                      </p:cBhvr>
                                      <p:tavLst>
                                        <p:tav tm="0">
                                          <p:val>
                                            <p:strVal val="#ppt_y"/>
                                          </p:val>
                                        </p:tav>
                                        <p:tav tm="100000">
                                          <p:val>
                                            <p:strVal val="#ppt_y"/>
                                          </p:val>
                                        </p:tav>
                                      </p:tavLst>
                                    </p:anim>
                                  </p:childTnLst>
                                </p:cTn>
                              </p:par>
                            </p:childTnLst>
                          </p:cTn>
                        </p:par>
                        <p:par>
                          <p:cTn id="28" fill="hold">
                            <p:stCondLst>
                              <p:cond delay="900"/>
                            </p:stCondLst>
                            <p:childTnLst>
                              <p:par>
                                <p:cTn id="29" presetID="2" presetClass="entr" presetSubtype="8"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100" fill="hold"/>
                                        <p:tgtEl>
                                          <p:spTgt spid="10"/>
                                        </p:tgtEl>
                                        <p:attrNameLst>
                                          <p:attrName>ppt_x</p:attrName>
                                        </p:attrNameLst>
                                      </p:cBhvr>
                                      <p:tavLst>
                                        <p:tav tm="0">
                                          <p:val>
                                            <p:strVal val="0-#ppt_w/2"/>
                                          </p:val>
                                        </p:tav>
                                        <p:tav tm="100000">
                                          <p:val>
                                            <p:strVal val="#ppt_x"/>
                                          </p:val>
                                        </p:tav>
                                      </p:tavLst>
                                    </p:anim>
                                    <p:anim calcmode="lin" valueType="num">
                                      <p:cBhvr additive="base">
                                        <p:cTn id="32" dur="100" fill="hold"/>
                                        <p:tgtEl>
                                          <p:spTgt spid="10"/>
                                        </p:tgtEl>
                                        <p:attrNameLst>
                                          <p:attrName>ppt_y</p:attrName>
                                        </p:attrNameLst>
                                      </p:cBhvr>
                                      <p:tavLst>
                                        <p:tav tm="0">
                                          <p:val>
                                            <p:strVal val="#ppt_y"/>
                                          </p:val>
                                        </p:tav>
                                        <p:tav tm="100000">
                                          <p:val>
                                            <p:strVal val="#ppt_y"/>
                                          </p:val>
                                        </p:tav>
                                      </p:tavLst>
                                    </p:anim>
                                  </p:childTnLst>
                                </p:cTn>
                              </p:par>
                            </p:childTnLst>
                          </p:cTn>
                        </p:par>
                        <p:par>
                          <p:cTn id="33" fill="hold">
                            <p:stCondLst>
                              <p:cond delay="1000"/>
                            </p:stCondLst>
                            <p:childTnLst>
                              <p:par>
                                <p:cTn id="34" presetID="2" presetClass="entr" presetSubtype="8" fill="hold" grpId="0" nodeType="after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additive="base">
                                        <p:cTn id="36" dur="100" fill="hold"/>
                                        <p:tgtEl>
                                          <p:spTgt spid="11"/>
                                        </p:tgtEl>
                                        <p:attrNameLst>
                                          <p:attrName>ppt_x</p:attrName>
                                        </p:attrNameLst>
                                      </p:cBhvr>
                                      <p:tavLst>
                                        <p:tav tm="0">
                                          <p:val>
                                            <p:strVal val="0-#ppt_w/2"/>
                                          </p:val>
                                        </p:tav>
                                        <p:tav tm="100000">
                                          <p:val>
                                            <p:strVal val="#ppt_x"/>
                                          </p:val>
                                        </p:tav>
                                      </p:tavLst>
                                    </p:anim>
                                    <p:anim calcmode="lin" valueType="num">
                                      <p:cBhvr additive="base">
                                        <p:cTn id="37" dur="100" fill="hold"/>
                                        <p:tgtEl>
                                          <p:spTgt spid="11"/>
                                        </p:tgtEl>
                                        <p:attrNameLst>
                                          <p:attrName>ppt_y</p:attrName>
                                        </p:attrNameLst>
                                      </p:cBhvr>
                                      <p:tavLst>
                                        <p:tav tm="0">
                                          <p:val>
                                            <p:strVal val="#ppt_y"/>
                                          </p:val>
                                        </p:tav>
                                        <p:tav tm="100000">
                                          <p:val>
                                            <p:strVal val="#ppt_y"/>
                                          </p:val>
                                        </p:tav>
                                      </p:tavLst>
                                    </p:anim>
                                  </p:childTnLst>
                                </p:cTn>
                              </p:par>
                            </p:childTnLst>
                          </p:cTn>
                        </p:par>
                        <p:par>
                          <p:cTn id="38" fill="hold">
                            <p:stCondLst>
                              <p:cond delay="1100"/>
                            </p:stCondLst>
                            <p:childTnLst>
                              <p:par>
                                <p:cTn id="39" presetID="2" presetClass="entr" presetSubtype="8" fill="hold" grpId="0" nodeType="after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100" fill="hold"/>
                                        <p:tgtEl>
                                          <p:spTgt spid="12"/>
                                        </p:tgtEl>
                                        <p:attrNameLst>
                                          <p:attrName>ppt_x</p:attrName>
                                        </p:attrNameLst>
                                      </p:cBhvr>
                                      <p:tavLst>
                                        <p:tav tm="0">
                                          <p:val>
                                            <p:strVal val="0-#ppt_w/2"/>
                                          </p:val>
                                        </p:tav>
                                        <p:tav tm="100000">
                                          <p:val>
                                            <p:strVal val="#ppt_x"/>
                                          </p:val>
                                        </p:tav>
                                      </p:tavLst>
                                    </p:anim>
                                    <p:anim calcmode="lin" valueType="num">
                                      <p:cBhvr additive="base">
                                        <p:cTn id="42" dur="100" fill="hold"/>
                                        <p:tgtEl>
                                          <p:spTgt spid="12"/>
                                        </p:tgtEl>
                                        <p:attrNameLst>
                                          <p:attrName>ppt_y</p:attrName>
                                        </p:attrNameLst>
                                      </p:cBhvr>
                                      <p:tavLst>
                                        <p:tav tm="0">
                                          <p:val>
                                            <p:strVal val="#ppt_y"/>
                                          </p:val>
                                        </p:tav>
                                        <p:tav tm="100000">
                                          <p:val>
                                            <p:strVal val="#ppt_y"/>
                                          </p:val>
                                        </p:tav>
                                      </p:tavLst>
                                    </p:anim>
                                  </p:childTnLst>
                                </p:cTn>
                              </p:par>
                            </p:childTnLst>
                          </p:cTn>
                        </p:par>
                        <p:par>
                          <p:cTn id="43" fill="hold">
                            <p:stCondLst>
                              <p:cond delay="1200"/>
                            </p:stCondLst>
                            <p:childTnLst>
                              <p:par>
                                <p:cTn id="44" presetID="2" presetClass="entr" presetSubtype="8" fill="hold" grpId="0" nodeType="afterEffect">
                                  <p:stCondLst>
                                    <p:cond delay="0"/>
                                  </p:stCondLst>
                                  <p:childTnLst>
                                    <p:set>
                                      <p:cBhvr>
                                        <p:cTn id="45" dur="1" fill="hold">
                                          <p:stCondLst>
                                            <p:cond delay="0"/>
                                          </p:stCondLst>
                                        </p:cTn>
                                        <p:tgtEl>
                                          <p:spTgt spid="13"/>
                                        </p:tgtEl>
                                        <p:attrNameLst>
                                          <p:attrName>style.visibility</p:attrName>
                                        </p:attrNameLst>
                                      </p:cBhvr>
                                      <p:to>
                                        <p:strVal val="visible"/>
                                      </p:to>
                                    </p:set>
                                    <p:anim calcmode="lin" valueType="num">
                                      <p:cBhvr additive="base">
                                        <p:cTn id="46" dur="100" fill="hold"/>
                                        <p:tgtEl>
                                          <p:spTgt spid="13"/>
                                        </p:tgtEl>
                                        <p:attrNameLst>
                                          <p:attrName>ppt_x</p:attrName>
                                        </p:attrNameLst>
                                      </p:cBhvr>
                                      <p:tavLst>
                                        <p:tav tm="0">
                                          <p:val>
                                            <p:strVal val="0-#ppt_w/2"/>
                                          </p:val>
                                        </p:tav>
                                        <p:tav tm="100000">
                                          <p:val>
                                            <p:strVal val="#ppt_x"/>
                                          </p:val>
                                        </p:tav>
                                      </p:tavLst>
                                    </p:anim>
                                    <p:anim calcmode="lin" valueType="num">
                                      <p:cBhvr additive="base">
                                        <p:cTn id="47" dur="100" fill="hold"/>
                                        <p:tgtEl>
                                          <p:spTgt spid="13"/>
                                        </p:tgtEl>
                                        <p:attrNameLst>
                                          <p:attrName>ppt_y</p:attrName>
                                        </p:attrNameLst>
                                      </p:cBhvr>
                                      <p:tavLst>
                                        <p:tav tm="0">
                                          <p:val>
                                            <p:strVal val="#ppt_y"/>
                                          </p:val>
                                        </p:tav>
                                        <p:tav tm="100000">
                                          <p:val>
                                            <p:strVal val="#ppt_y"/>
                                          </p:val>
                                        </p:tav>
                                      </p:tavLst>
                                    </p:anim>
                                  </p:childTnLst>
                                </p:cTn>
                              </p:par>
                            </p:childTnLst>
                          </p:cTn>
                        </p:par>
                        <p:par>
                          <p:cTn id="48" fill="hold">
                            <p:stCondLst>
                              <p:cond delay="1300"/>
                            </p:stCondLst>
                            <p:childTnLst>
                              <p:par>
                                <p:cTn id="49" presetID="2" presetClass="entr" presetSubtype="8" fill="hold" grpId="0" nodeType="afterEffect">
                                  <p:stCondLst>
                                    <p:cond delay="0"/>
                                  </p:stCondLst>
                                  <p:childTnLst>
                                    <p:set>
                                      <p:cBhvr>
                                        <p:cTn id="50" dur="1" fill="hold">
                                          <p:stCondLst>
                                            <p:cond delay="0"/>
                                          </p:stCondLst>
                                        </p:cTn>
                                        <p:tgtEl>
                                          <p:spTgt spid="24"/>
                                        </p:tgtEl>
                                        <p:attrNameLst>
                                          <p:attrName>style.visibility</p:attrName>
                                        </p:attrNameLst>
                                      </p:cBhvr>
                                      <p:to>
                                        <p:strVal val="visible"/>
                                      </p:to>
                                    </p:set>
                                    <p:anim calcmode="lin" valueType="num">
                                      <p:cBhvr additive="base">
                                        <p:cTn id="51" dur="100" fill="hold"/>
                                        <p:tgtEl>
                                          <p:spTgt spid="24"/>
                                        </p:tgtEl>
                                        <p:attrNameLst>
                                          <p:attrName>ppt_x</p:attrName>
                                        </p:attrNameLst>
                                      </p:cBhvr>
                                      <p:tavLst>
                                        <p:tav tm="0">
                                          <p:val>
                                            <p:strVal val="0-#ppt_w/2"/>
                                          </p:val>
                                        </p:tav>
                                        <p:tav tm="100000">
                                          <p:val>
                                            <p:strVal val="#ppt_x"/>
                                          </p:val>
                                        </p:tav>
                                      </p:tavLst>
                                    </p:anim>
                                    <p:anim calcmode="lin" valueType="num">
                                      <p:cBhvr additive="base">
                                        <p:cTn id="52" dur="100" fill="hold"/>
                                        <p:tgtEl>
                                          <p:spTgt spid="24"/>
                                        </p:tgtEl>
                                        <p:attrNameLst>
                                          <p:attrName>ppt_y</p:attrName>
                                        </p:attrNameLst>
                                      </p:cBhvr>
                                      <p:tavLst>
                                        <p:tav tm="0">
                                          <p:val>
                                            <p:strVal val="#ppt_y"/>
                                          </p:val>
                                        </p:tav>
                                        <p:tav tm="100000">
                                          <p:val>
                                            <p:strVal val="#ppt_y"/>
                                          </p:val>
                                        </p:tav>
                                      </p:tavLst>
                                    </p:anim>
                                  </p:childTnLst>
                                </p:cTn>
                              </p:par>
                            </p:childTnLst>
                          </p:cTn>
                        </p:par>
                        <p:par>
                          <p:cTn id="53" fill="hold">
                            <p:stCondLst>
                              <p:cond delay="1400"/>
                            </p:stCondLst>
                            <p:childTnLst>
                              <p:par>
                                <p:cTn id="54" presetID="2" presetClass="entr" presetSubtype="8" fill="hold" grpId="0" nodeType="afterEffect">
                                  <p:stCondLst>
                                    <p:cond delay="0"/>
                                  </p:stCondLst>
                                  <p:childTnLst>
                                    <p:set>
                                      <p:cBhvr>
                                        <p:cTn id="55" dur="1" fill="hold">
                                          <p:stCondLst>
                                            <p:cond delay="0"/>
                                          </p:stCondLst>
                                        </p:cTn>
                                        <p:tgtEl>
                                          <p:spTgt spid="43"/>
                                        </p:tgtEl>
                                        <p:attrNameLst>
                                          <p:attrName>style.visibility</p:attrName>
                                        </p:attrNameLst>
                                      </p:cBhvr>
                                      <p:to>
                                        <p:strVal val="visible"/>
                                      </p:to>
                                    </p:set>
                                    <p:anim calcmode="lin" valueType="num">
                                      <p:cBhvr additive="base">
                                        <p:cTn id="56" dur="200" fill="hold"/>
                                        <p:tgtEl>
                                          <p:spTgt spid="43"/>
                                        </p:tgtEl>
                                        <p:attrNameLst>
                                          <p:attrName>ppt_x</p:attrName>
                                        </p:attrNameLst>
                                      </p:cBhvr>
                                      <p:tavLst>
                                        <p:tav tm="0">
                                          <p:val>
                                            <p:strVal val="0-#ppt_w/2"/>
                                          </p:val>
                                        </p:tav>
                                        <p:tav tm="100000">
                                          <p:val>
                                            <p:strVal val="#ppt_x"/>
                                          </p:val>
                                        </p:tav>
                                      </p:tavLst>
                                    </p:anim>
                                    <p:anim calcmode="lin" valueType="num">
                                      <p:cBhvr additive="base">
                                        <p:cTn id="57" dur="200" fill="hold"/>
                                        <p:tgtEl>
                                          <p:spTgt spid="43"/>
                                        </p:tgtEl>
                                        <p:attrNameLst>
                                          <p:attrName>ppt_y</p:attrName>
                                        </p:attrNameLst>
                                      </p:cBhvr>
                                      <p:tavLst>
                                        <p:tav tm="0">
                                          <p:val>
                                            <p:strVal val="#ppt_y"/>
                                          </p:val>
                                        </p:tav>
                                        <p:tav tm="100000">
                                          <p:val>
                                            <p:strVal val="#ppt_y"/>
                                          </p:val>
                                        </p:tav>
                                      </p:tavLst>
                                    </p:anim>
                                  </p:childTnLst>
                                </p:cTn>
                              </p:par>
                            </p:childTnLst>
                          </p:cTn>
                        </p:par>
                        <p:par>
                          <p:cTn id="58" fill="hold">
                            <p:stCondLst>
                              <p:cond delay="1600"/>
                            </p:stCondLst>
                            <p:childTnLst>
                              <p:par>
                                <p:cTn id="59" presetID="2" presetClass="entr" presetSubtype="8" fill="hold" grpId="0" nodeType="afterEffect">
                                  <p:stCondLst>
                                    <p:cond delay="0"/>
                                  </p:stCondLst>
                                  <p:childTnLst>
                                    <p:set>
                                      <p:cBhvr>
                                        <p:cTn id="60" dur="1" fill="hold">
                                          <p:stCondLst>
                                            <p:cond delay="0"/>
                                          </p:stCondLst>
                                        </p:cTn>
                                        <p:tgtEl>
                                          <p:spTgt spid="3"/>
                                        </p:tgtEl>
                                        <p:attrNameLst>
                                          <p:attrName>style.visibility</p:attrName>
                                        </p:attrNameLst>
                                      </p:cBhvr>
                                      <p:to>
                                        <p:strVal val="visible"/>
                                      </p:to>
                                    </p:set>
                                    <p:anim calcmode="lin" valueType="num">
                                      <p:cBhvr additive="base">
                                        <p:cTn id="61" dur="200" fill="hold"/>
                                        <p:tgtEl>
                                          <p:spTgt spid="3"/>
                                        </p:tgtEl>
                                        <p:attrNameLst>
                                          <p:attrName>ppt_x</p:attrName>
                                        </p:attrNameLst>
                                      </p:cBhvr>
                                      <p:tavLst>
                                        <p:tav tm="0">
                                          <p:val>
                                            <p:strVal val="0-#ppt_w/2"/>
                                          </p:val>
                                        </p:tav>
                                        <p:tav tm="100000">
                                          <p:val>
                                            <p:strVal val="#ppt_x"/>
                                          </p:val>
                                        </p:tav>
                                      </p:tavLst>
                                    </p:anim>
                                    <p:anim calcmode="lin" valueType="num">
                                      <p:cBhvr additive="base">
                                        <p:cTn id="62" dur="200" fill="hold"/>
                                        <p:tgtEl>
                                          <p:spTgt spid="3"/>
                                        </p:tgtEl>
                                        <p:attrNameLst>
                                          <p:attrName>ppt_y</p:attrName>
                                        </p:attrNameLst>
                                      </p:cBhvr>
                                      <p:tavLst>
                                        <p:tav tm="0">
                                          <p:val>
                                            <p:strVal val="#ppt_y"/>
                                          </p:val>
                                        </p:tav>
                                        <p:tav tm="100000">
                                          <p:val>
                                            <p:strVal val="#ppt_y"/>
                                          </p:val>
                                        </p:tav>
                                      </p:tavLst>
                                    </p:anim>
                                  </p:childTnLst>
                                </p:cTn>
                              </p:par>
                            </p:childTnLst>
                          </p:cTn>
                        </p:par>
                        <p:par>
                          <p:cTn id="63" fill="hold">
                            <p:stCondLst>
                              <p:cond delay="1800"/>
                            </p:stCondLst>
                            <p:childTnLst>
                              <p:par>
                                <p:cTn id="64" presetID="22" presetClass="entr" presetSubtype="4" fill="hold" grpId="0" nodeType="afterEffect">
                                  <p:stCondLst>
                                    <p:cond delay="0"/>
                                  </p:stCondLst>
                                  <p:childTnLst>
                                    <p:set>
                                      <p:cBhvr>
                                        <p:cTn id="65" dur="1" fill="hold">
                                          <p:stCondLst>
                                            <p:cond delay="0"/>
                                          </p:stCondLst>
                                        </p:cTn>
                                        <p:tgtEl>
                                          <p:spTgt spid="26"/>
                                        </p:tgtEl>
                                        <p:attrNameLst>
                                          <p:attrName>style.visibility</p:attrName>
                                        </p:attrNameLst>
                                      </p:cBhvr>
                                      <p:to>
                                        <p:strVal val="visible"/>
                                      </p:to>
                                    </p:set>
                                    <p:animEffect transition="in" filter="wipe(down)">
                                      <p:cBhvr>
                                        <p:cTn id="66" dur="300"/>
                                        <p:tgtEl>
                                          <p:spTgt spid="26"/>
                                        </p:tgtEl>
                                      </p:cBhvr>
                                    </p:animEffect>
                                  </p:childTnLst>
                                </p:cTn>
                              </p:par>
                            </p:childTnLst>
                          </p:cTn>
                        </p:par>
                        <p:par>
                          <p:cTn id="67" fill="hold">
                            <p:stCondLst>
                              <p:cond delay="2100"/>
                            </p:stCondLst>
                            <p:childTnLst>
                              <p:par>
                                <p:cTn id="68" presetID="53" presetClass="entr" presetSubtype="16" fill="hold" grpId="0" nodeType="afterEffect">
                                  <p:stCondLst>
                                    <p:cond delay="0"/>
                                  </p:stCondLst>
                                  <p:childTnLst>
                                    <p:set>
                                      <p:cBhvr>
                                        <p:cTn id="69" dur="1" fill="hold">
                                          <p:stCondLst>
                                            <p:cond delay="0"/>
                                          </p:stCondLst>
                                        </p:cTn>
                                        <p:tgtEl>
                                          <p:spTgt spid="50"/>
                                        </p:tgtEl>
                                        <p:attrNameLst>
                                          <p:attrName>style.visibility</p:attrName>
                                        </p:attrNameLst>
                                      </p:cBhvr>
                                      <p:to>
                                        <p:strVal val="visible"/>
                                      </p:to>
                                    </p:set>
                                    <p:anim calcmode="lin" valueType="num">
                                      <p:cBhvr>
                                        <p:cTn id="70" dur="300" fill="hold"/>
                                        <p:tgtEl>
                                          <p:spTgt spid="50"/>
                                        </p:tgtEl>
                                        <p:attrNameLst>
                                          <p:attrName>ppt_w</p:attrName>
                                        </p:attrNameLst>
                                      </p:cBhvr>
                                      <p:tavLst>
                                        <p:tav tm="0">
                                          <p:val>
                                            <p:fltVal val="0"/>
                                          </p:val>
                                        </p:tav>
                                        <p:tav tm="100000">
                                          <p:val>
                                            <p:strVal val="#ppt_w"/>
                                          </p:val>
                                        </p:tav>
                                      </p:tavLst>
                                    </p:anim>
                                    <p:anim calcmode="lin" valueType="num">
                                      <p:cBhvr>
                                        <p:cTn id="71" dur="300" fill="hold"/>
                                        <p:tgtEl>
                                          <p:spTgt spid="50"/>
                                        </p:tgtEl>
                                        <p:attrNameLst>
                                          <p:attrName>ppt_h</p:attrName>
                                        </p:attrNameLst>
                                      </p:cBhvr>
                                      <p:tavLst>
                                        <p:tav tm="0">
                                          <p:val>
                                            <p:fltVal val="0"/>
                                          </p:val>
                                        </p:tav>
                                        <p:tav tm="100000">
                                          <p:val>
                                            <p:strVal val="#ppt_h"/>
                                          </p:val>
                                        </p:tav>
                                      </p:tavLst>
                                    </p:anim>
                                    <p:animEffect transition="in" filter="fade">
                                      <p:cBhvr>
                                        <p:cTn id="72" dur="300"/>
                                        <p:tgtEl>
                                          <p:spTgt spid="50"/>
                                        </p:tgtEl>
                                      </p:cBhvr>
                                    </p:animEffect>
                                  </p:childTnLst>
                                </p:cTn>
                              </p:par>
                            </p:childTnLst>
                          </p:cTn>
                        </p:par>
                        <p:par>
                          <p:cTn id="73" fill="hold">
                            <p:stCondLst>
                              <p:cond delay="2400"/>
                            </p:stCondLst>
                            <p:childTnLst>
                              <p:par>
                                <p:cTn id="74" presetID="2" presetClass="entr" presetSubtype="8" fill="hold" grpId="0" nodeType="afterEffect">
                                  <p:stCondLst>
                                    <p:cond delay="0"/>
                                  </p:stCondLst>
                                  <p:childTnLst>
                                    <p:set>
                                      <p:cBhvr>
                                        <p:cTn id="75" dur="1" fill="hold">
                                          <p:stCondLst>
                                            <p:cond delay="0"/>
                                          </p:stCondLst>
                                        </p:cTn>
                                        <p:tgtEl>
                                          <p:spTgt spid="5"/>
                                        </p:tgtEl>
                                        <p:attrNameLst>
                                          <p:attrName>style.visibility</p:attrName>
                                        </p:attrNameLst>
                                      </p:cBhvr>
                                      <p:to>
                                        <p:strVal val="visible"/>
                                      </p:to>
                                    </p:set>
                                    <p:anim calcmode="lin" valueType="num">
                                      <p:cBhvr additive="base">
                                        <p:cTn id="76" dur="200" fill="hold"/>
                                        <p:tgtEl>
                                          <p:spTgt spid="5"/>
                                        </p:tgtEl>
                                        <p:attrNameLst>
                                          <p:attrName>ppt_x</p:attrName>
                                        </p:attrNameLst>
                                      </p:cBhvr>
                                      <p:tavLst>
                                        <p:tav tm="0">
                                          <p:val>
                                            <p:strVal val="0-#ppt_w/2"/>
                                          </p:val>
                                        </p:tav>
                                        <p:tav tm="100000">
                                          <p:val>
                                            <p:strVal val="#ppt_x"/>
                                          </p:val>
                                        </p:tav>
                                      </p:tavLst>
                                    </p:anim>
                                    <p:anim calcmode="lin" valueType="num">
                                      <p:cBhvr additive="base">
                                        <p:cTn id="77" dur="200" fill="hold"/>
                                        <p:tgtEl>
                                          <p:spTgt spid="5"/>
                                        </p:tgtEl>
                                        <p:attrNameLst>
                                          <p:attrName>ppt_y</p:attrName>
                                        </p:attrNameLst>
                                      </p:cBhvr>
                                      <p:tavLst>
                                        <p:tav tm="0">
                                          <p:val>
                                            <p:strVal val="#ppt_y"/>
                                          </p:val>
                                        </p:tav>
                                        <p:tav tm="100000">
                                          <p:val>
                                            <p:strVal val="#ppt_y"/>
                                          </p:val>
                                        </p:tav>
                                      </p:tavLst>
                                    </p:anim>
                                  </p:childTnLst>
                                </p:cTn>
                              </p:par>
                            </p:childTnLst>
                          </p:cTn>
                        </p:par>
                        <p:par>
                          <p:cTn id="78" fill="hold">
                            <p:stCondLst>
                              <p:cond delay="2600"/>
                            </p:stCondLst>
                            <p:childTnLst>
                              <p:par>
                                <p:cTn id="79" presetID="22" presetClass="entr" presetSubtype="4" fill="hold" grpId="0" nodeType="after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wipe(down)">
                                      <p:cBhvr>
                                        <p:cTn id="81" dur="300"/>
                                        <p:tgtEl>
                                          <p:spTgt spid="28"/>
                                        </p:tgtEl>
                                      </p:cBhvr>
                                    </p:animEffect>
                                  </p:childTnLst>
                                </p:cTn>
                              </p:par>
                            </p:childTnLst>
                          </p:cTn>
                        </p:par>
                        <p:par>
                          <p:cTn id="82" fill="hold">
                            <p:stCondLst>
                              <p:cond delay="2900"/>
                            </p:stCondLst>
                            <p:childTnLst>
                              <p:par>
                                <p:cTn id="83" presetID="53" presetClass="entr" presetSubtype="16" fill="hold" grpId="0" nodeType="afterEffect">
                                  <p:stCondLst>
                                    <p:cond delay="0"/>
                                  </p:stCondLst>
                                  <p:childTnLst>
                                    <p:set>
                                      <p:cBhvr>
                                        <p:cTn id="84" dur="1" fill="hold">
                                          <p:stCondLst>
                                            <p:cond delay="0"/>
                                          </p:stCondLst>
                                        </p:cTn>
                                        <p:tgtEl>
                                          <p:spTgt spid="41"/>
                                        </p:tgtEl>
                                        <p:attrNameLst>
                                          <p:attrName>style.visibility</p:attrName>
                                        </p:attrNameLst>
                                      </p:cBhvr>
                                      <p:to>
                                        <p:strVal val="visible"/>
                                      </p:to>
                                    </p:set>
                                    <p:anim calcmode="lin" valueType="num">
                                      <p:cBhvr>
                                        <p:cTn id="85" dur="300" fill="hold"/>
                                        <p:tgtEl>
                                          <p:spTgt spid="41"/>
                                        </p:tgtEl>
                                        <p:attrNameLst>
                                          <p:attrName>ppt_w</p:attrName>
                                        </p:attrNameLst>
                                      </p:cBhvr>
                                      <p:tavLst>
                                        <p:tav tm="0">
                                          <p:val>
                                            <p:fltVal val="0"/>
                                          </p:val>
                                        </p:tav>
                                        <p:tav tm="100000">
                                          <p:val>
                                            <p:strVal val="#ppt_w"/>
                                          </p:val>
                                        </p:tav>
                                      </p:tavLst>
                                    </p:anim>
                                    <p:anim calcmode="lin" valueType="num">
                                      <p:cBhvr>
                                        <p:cTn id="86" dur="300" fill="hold"/>
                                        <p:tgtEl>
                                          <p:spTgt spid="41"/>
                                        </p:tgtEl>
                                        <p:attrNameLst>
                                          <p:attrName>ppt_h</p:attrName>
                                        </p:attrNameLst>
                                      </p:cBhvr>
                                      <p:tavLst>
                                        <p:tav tm="0">
                                          <p:val>
                                            <p:fltVal val="0"/>
                                          </p:val>
                                        </p:tav>
                                        <p:tav tm="100000">
                                          <p:val>
                                            <p:strVal val="#ppt_h"/>
                                          </p:val>
                                        </p:tav>
                                      </p:tavLst>
                                    </p:anim>
                                    <p:animEffect transition="in" filter="fade">
                                      <p:cBhvr>
                                        <p:cTn id="87" dur="300"/>
                                        <p:tgtEl>
                                          <p:spTgt spid="41"/>
                                        </p:tgtEl>
                                      </p:cBhvr>
                                    </p:animEffect>
                                  </p:childTnLst>
                                </p:cTn>
                              </p:par>
                            </p:childTnLst>
                          </p:cTn>
                        </p:par>
                        <p:par>
                          <p:cTn id="88" fill="hold">
                            <p:stCondLst>
                              <p:cond delay="3200"/>
                            </p:stCondLst>
                            <p:childTnLst>
                              <p:par>
                                <p:cTn id="89" presetID="2" presetClass="entr" presetSubtype="8" fill="hold" grpId="0" nodeType="afterEffect">
                                  <p:stCondLst>
                                    <p:cond delay="0"/>
                                  </p:stCondLst>
                                  <p:childTnLst>
                                    <p:set>
                                      <p:cBhvr>
                                        <p:cTn id="90" dur="1" fill="hold">
                                          <p:stCondLst>
                                            <p:cond delay="0"/>
                                          </p:stCondLst>
                                        </p:cTn>
                                        <p:tgtEl>
                                          <p:spTgt spid="6"/>
                                        </p:tgtEl>
                                        <p:attrNameLst>
                                          <p:attrName>style.visibility</p:attrName>
                                        </p:attrNameLst>
                                      </p:cBhvr>
                                      <p:to>
                                        <p:strVal val="visible"/>
                                      </p:to>
                                    </p:set>
                                    <p:anim calcmode="lin" valueType="num">
                                      <p:cBhvr additive="base">
                                        <p:cTn id="91" dur="200" fill="hold"/>
                                        <p:tgtEl>
                                          <p:spTgt spid="6"/>
                                        </p:tgtEl>
                                        <p:attrNameLst>
                                          <p:attrName>ppt_x</p:attrName>
                                        </p:attrNameLst>
                                      </p:cBhvr>
                                      <p:tavLst>
                                        <p:tav tm="0">
                                          <p:val>
                                            <p:strVal val="0-#ppt_w/2"/>
                                          </p:val>
                                        </p:tav>
                                        <p:tav tm="100000">
                                          <p:val>
                                            <p:strVal val="#ppt_x"/>
                                          </p:val>
                                        </p:tav>
                                      </p:tavLst>
                                    </p:anim>
                                    <p:anim calcmode="lin" valueType="num">
                                      <p:cBhvr additive="base">
                                        <p:cTn id="92" dur="200" fill="hold"/>
                                        <p:tgtEl>
                                          <p:spTgt spid="6"/>
                                        </p:tgtEl>
                                        <p:attrNameLst>
                                          <p:attrName>ppt_y</p:attrName>
                                        </p:attrNameLst>
                                      </p:cBhvr>
                                      <p:tavLst>
                                        <p:tav tm="0">
                                          <p:val>
                                            <p:strVal val="#ppt_y"/>
                                          </p:val>
                                        </p:tav>
                                        <p:tav tm="100000">
                                          <p:val>
                                            <p:strVal val="#ppt_y"/>
                                          </p:val>
                                        </p:tav>
                                      </p:tavLst>
                                    </p:anim>
                                  </p:childTnLst>
                                </p:cTn>
                              </p:par>
                            </p:childTnLst>
                          </p:cTn>
                        </p:par>
                        <p:par>
                          <p:cTn id="93" fill="hold">
                            <p:stCondLst>
                              <p:cond delay="3400"/>
                            </p:stCondLst>
                            <p:childTnLst>
                              <p:par>
                                <p:cTn id="94" presetID="22" presetClass="entr" presetSubtype="4" fill="hold" grpId="0" nodeType="afterEffect">
                                  <p:stCondLst>
                                    <p:cond delay="0"/>
                                  </p:stCondLst>
                                  <p:childTnLst>
                                    <p:set>
                                      <p:cBhvr>
                                        <p:cTn id="95" dur="1" fill="hold">
                                          <p:stCondLst>
                                            <p:cond delay="0"/>
                                          </p:stCondLst>
                                        </p:cTn>
                                        <p:tgtEl>
                                          <p:spTgt spid="30"/>
                                        </p:tgtEl>
                                        <p:attrNameLst>
                                          <p:attrName>style.visibility</p:attrName>
                                        </p:attrNameLst>
                                      </p:cBhvr>
                                      <p:to>
                                        <p:strVal val="visible"/>
                                      </p:to>
                                    </p:set>
                                    <p:animEffect transition="in" filter="wipe(down)">
                                      <p:cBhvr>
                                        <p:cTn id="96" dur="300"/>
                                        <p:tgtEl>
                                          <p:spTgt spid="30"/>
                                        </p:tgtEl>
                                      </p:cBhvr>
                                    </p:animEffect>
                                  </p:childTnLst>
                                </p:cTn>
                              </p:par>
                            </p:childTnLst>
                          </p:cTn>
                        </p:par>
                        <p:par>
                          <p:cTn id="97" fill="hold">
                            <p:stCondLst>
                              <p:cond delay="3700"/>
                            </p:stCondLst>
                            <p:childTnLst>
                              <p:par>
                                <p:cTn id="98" presetID="53" presetClass="entr" presetSubtype="16" fill="hold" grpId="0" nodeType="afterEffect">
                                  <p:stCondLst>
                                    <p:cond delay="0"/>
                                  </p:stCondLst>
                                  <p:childTnLst>
                                    <p:set>
                                      <p:cBhvr>
                                        <p:cTn id="99" dur="1" fill="hold">
                                          <p:stCondLst>
                                            <p:cond delay="0"/>
                                          </p:stCondLst>
                                        </p:cTn>
                                        <p:tgtEl>
                                          <p:spTgt spid="40"/>
                                        </p:tgtEl>
                                        <p:attrNameLst>
                                          <p:attrName>style.visibility</p:attrName>
                                        </p:attrNameLst>
                                      </p:cBhvr>
                                      <p:to>
                                        <p:strVal val="visible"/>
                                      </p:to>
                                    </p:set>
                                    <p:anim calcmode="lin" valueType="num">
                                      <p:cBhvr>
                                        <p:cTn id="100" dur="300" fill="hold"/>
                                        <p:tgtEl>
                                          <p:spTgt spid="40"/>
                                        </p:tgtEl>
                                        <p:attrNameLst>
                                          <p:attrName>ppt_w</p:attrName>
                                        </p:attrNameLst>
                                      </p:cBhvr>
                                      <p:tavLst>
                                        <p:tav tm="0">
                                          <p:val>
                                            <p:fltVal val="0"/>
                                          </p:val>
                                        </p:tav>
                                        <p:tav tm="100000">
                                          <p:val>
                                            <p:strVal val="#ppt_w"/>
                                          </p:val>
                                        </p:tav>
                                      </p:tavLst>
                                    </p:anim>
                                    <p:anim calcmode="lin" valueType="num">
                                      <p:cBhvr>
                                        <p:cTn id="101" dur="300" fill="hold"/>
                                        <p:tgtEl>
                                          <p:spTgt spid="40"/>
                                        </p:tgtEl>
                                        <p:attrNameLst>
                                          <p:attrName>ppt_h</p:attrName>
                                        </p:attrNameLst>
                                      </p:cBhvr>
                                      <p:tavLst>
                                        <p:tav tm="0">
                                          <p:val>
                                            <p:fltVal val="0"/>
                                          </p:val>
                                        </p:tav>
                                        <p:tav tm="100000">
                                          <p:val>
                                            <p:strVal val="#ppt_h"/>
                                          </p:val>
                                        </p:tav>
                                      </p:tavLst>
                                    </p:anim>
                                    <p:animEffect transition="in" filter="fade">
                                      <p:cBhvr>
                                        <p:cTn id="102" dur="300"/>
                                        <p:tgtEl>
                                          <p:spTgt spid="40"/>
                                        </p:tgtEl>
                                      </p:cBhvr>
                                    </p:animEffect>
                                  </p:childTnLst>
                                </p:cTn>
                              </p:par>
                            </p:childTnLst>
                          </p:cTn>
                        </p:par>
                        <p:par>
                          <p:cTn id="103" fill="hold">
                            <p:stCondLst>
                              <p:cond delay="4000"/>
                            </p:stCondLst>
                            <p:childTnLst>
                              <p:par>
                                <p:cTn id="104" presetID="2" presetClass="entr" presetSubtype="8" fill="hold" grpId="0" nodeType="afterEffect">
                                  <p:stCondLst>
                                    <p:cond delay="0"/>
                                  </p:stCondLst>
                                  <p:childTnLst>
                                    <p:set>
                                      <p:cBhvr>
                                        <p:cTn id="105" dur="1" fill="hold">
                                          <p:stCondLst>
                                            <p:cond delay="0"/>
                                          </p:stCondLst>
                                        </p:cTn>
                                        <p:tgtEl>
                                          <p:spTgt spid="7"/>
                                        </p:tgtEl>
                                        <p:attrNameLst>
                                          <p:attrName>style.visibility</p:attrName>
                                        </p:attrNameLst>
                                      </p:cBhvr>
                                      <p:to>
                                        <p:strVal val="visible"/>
                                      </p:to>
                                    </p:set>
                                    <p:anim calcmode="lin" valueType="num">
                                      <p:cBhvr additive="base">
                                        <p:cTn id="106" dur="200" fill="hold"/>
                                        <p:tgtEl>
                                          <p:spTgt spid="7"/>
                                        </p:tgtEl>
                                        <p:attrNameLst>
                                          <p:attrName>ppt_x</p:attrName>
                                        </p:attrNameLst>
                                      </p:cBhvr>
                                      <p:tavLst>
                                        <p:tav tm="0">
                                          <p:val>
                                            <p:strVal val="0-#ppt_w/2"/>
                                          </p:val>
                                        </p:tav>
                                        <p:tav tm="100000">
                                          <p:val>
                                            <p:strVal val="#ppt_x"/>
                                          </p:val>
                                        </p:tav>
                                      </p:tavLst>
                                    </p:anim>
                                    <p:anim calcmode="lin" valueType="num">
                                      <p:cBhvr additive="base">
                                        <p:cTn id="107" dur="200" fill="hold"/>
                                        <p:tgtEl>
                                          <p:spTgt spid="7"/>
                                        </p:tgtEl>
                                        <p:attrNameLst>
                                          <p:attrName>ppt_y</p:attrName>
                                        </p:attrNameLst>
                                      </p:cBhvr>
                                      <p:tavLst>
                                        <p:tav tm="0">
                                          <p:val>
                                            <p:strVal val="#ppt_y"/>
                                          </p:val>
                                        </p:tav>
                                        <p:tav tm="100000">
                                          <p:val>
                                            <p:strVal val="#ppt_y"/>
                                          </p:val>
                                        </p:tav>
                                      </p:tavLst>
                                    </p:anim>
                                  </p:childTnLst>
                                </p:cTn>
                              </p:par>
                            </p:childTnLst>
                          </p:cTn>
                        </p:par>
                        <p:par>
                          <p:cTn id="108" fill="hold">
                            <p:stCondLst>
                              <p:cond delay="4200"/>
                            </p:stCondLst>
                            <p:childTnLst>
                              <p:par>
                                <p:cTn id="109" presetID="22" presetClass="entr" presetSubtype="4" fill="hold" grpId="0" nodeType="afterEffect">
                                  <p:stCondLst>
                                    <p:cond delay="0"/>
                                  </p:stCondLst>
                                  <p:childTnLst>
                                    <p:set>
                                      <p:cBhvr>
                                        <p:cTn id="110" dur="1" fill="hold">
                                          <p:stCondLst>
                                            <p:cond delay="0"/>
                                          </p:stCondLst>
                                        </p:cTn>
                                        <p:tgtEl>
                                          <p:spTgt spid="32"/>
                                        </p:tgtEl>
                                        <p:attrNameLst>
                                          <p:attrName>style.visibility</p:attrName>
                                        </p:attrNameLst>
                                      </p:cBhvr>
                                      <p:to>
                                        <p:strVal val="visible"/>
                                      </p:to>
                                    </p:set>
                                    <p:animEffect transition="in" filter="wipe(down)">
                                      <p:cBhvr>
                                        <p:cTn id="111" dur="300"/>
                                        <p:tgtEl>
                                          <p:spTgt spid="32"/>
                                        </p:tgtEl>
                                      </p:cBhvr>
                                    </p:animEffect>
                                  </p:childTnLst>
                                </p:cTn>
                              </p:par>
                            </p:childTnLst>
                          </p:cTn>
                        </p:par>
                        <p:par>
                          <p:cTn id="112" fill="hold">
                            <p:stCondLst>
                              <p:cond delay="4500"/>
                            </p:stCondLst>
                            <p:childTnLst>
                              <p:par>
                                <p:cTn id="113" presetID="53" presetClass="entr" presetSubtype="16" fill="hold" grpId="0" nodeType="afterEffect">
                                  <p:stCondLst>
                                    <p:cond delay="0"/>
                                  </p:stCondLst>
                                  <p:childTnLst>
                                    <p:set>
                                      <p:cBhvr>
                                        <p:cTn id="114" dur="1" fill="hold">
                                          <p:stCondLst>
                                            <p:cond delay="0"/>
                                          </p:stCondLst>
                                        </p:cTn>
                                        <p:tgtEl>
                                          <p:spTgt spid="42"/>
                                        </p:tgtEl>
                                        <p:attrNameLst>
                                          <p:attrName>style.visibility</p:attrName>
                                        </p:attrNameLst>
                                      </p:cBhvr>
                                      <p:to>
                                        <p:strVal val="visible"/>
                                      </p:to>
                                    </p:set>
                                    <p:anim calcmode="lin" valueType="num">
                                      <p:cBhvr>
                                        <p:cTn id="115" dur="300" fill="hold"/>
                                        <p:tgtEl>
                                          <p:spTgt spid="42"/>
                                        </p:tgtEl>
                                        <p:attrNameLst>
                                          <p:attrName>ppt_w</p:attrName>
                                        </p:attrNameLst>
                                      </p:cBhvr>
                                      <p:tavLst>
                                        <p:tav tm="0">
                                          <p:val>
                                            <p:fltVal val="0"/>
                                          </p:val>
                                        </p:tav>
                                        <p:tav tm="100000">
                                          <p:val>
                                            <p:strVal val="#ppt_w"/>
                                          </p:val>
                                        </p:tav>
                                      </p:tavLst>
                                    </p:anim>
                                    <p:anim calcmode="lin" valueType="num">
                                      <p:cBhvr>
                                        <p:cTn id="116" dur="300" fill="hold"/>
                                        <p:tgtEl>
                                          <p:spTgt spid="42"/>
                                        </p:tgtEl>
                                        <p:attrNameLst>
                                          <p:attrName>ppt_h</p:attrName>
                                        </p:attrNameLst>
                                      </p:cBhvr>
                                      <p:tavLst>
                                        <p:tav tm="0">
                                          <p:val>
                                            <p:fltVal val="0"/>
                                          </p:val>
                                        </p:tav>
                                        <p:tav tm="100000">
                                          <p:val>
                                            <p:strVal val="#ppt_h"/>
                                          </p:val>
                                        </p:tav>
                                      </p:tavLst>
                                    </p:anim>
                                    <p:animEffect transition="in" filter="fade">
                                      <p:cBhvr>
                                        <p:cTn id="117" dur="300"/>
                                        <p:tgtEl>
                                          <p:spTgt spid="42"/>
                                        </p:tgtEl>
                                      </p:cBhvr>
                                    </p:animEffect>
                                  </p:childTnLst>
                                </p:cTn>
                              </p:par>
                            </p:childTnLst>
                          </p:cTn>
                        </p:par>
                        <p:par>
                          <p:cTn id="118" fill="hold">
                            <p:stCondLst>
                              <p:cond delay="4800"/>
                            </p:stCondLst>
                            <p:childTnLst>
                              <p:par>
                                <p:cTn id="119" presetID="2" presetClass="entr" presetSubtype="2" fill="hold" grpId="0" nodeType="afterEffect">
                                  <p:stCondLst>
                                    <p:cond delay="0"/>
                                  </p:stCondLst>
                                  <p:childTnLst>
                                    <p:set>
                                      <p:cBhvr>
                                        <p:cTn id="120" dur="1" fill="hold">
                                          <p:stCondLst>
                                            <p:cond delay="0"/>
                                          </p:stCondLst>
                                        </p:cTn>
                                        <p:tgtEl>
                                          <p:spTgt spid="35"/>
                                        </p:tgtEl>
                                        <p:attrNameLst>
                                          <p:attrName>style.visibility</p:attrName>
                                        </p:attrNameLst>
                                      </p:cBhvr>
                                      <p:to>
                                        <p:strVal val="visible"/>
                                      </p:to>
                                    </p:set>
                                    <p:anim calcmode="lin" valueType="num">
                                      <p:cBhvr additive="base">
                                        <p:cTn id="121" dur="300" fill="hold"/>
                                        <p:tgtEl>
                                          <p:spTgt spid="35"/>
                                        </p:tgtEl>
                                        <p:attrNameLst>
                                          <p:attrName>ppt_x</p:attrName>
                                        </p:attrNameLst>
                                      </p:cBhvr>
                                      <p:tavLst>
                                        <p:tav tm="0">
                                          <p:val>
                                            <p:strVal val="1+#ppt_w/2"/>
                                          </p:val>
                                        </p:tav>
                                        <p:tav tm="100000">
                                          <p:val>
                                            <p:strVal val="#ppt_x"/>
                                          </p:val>
                                        </p:tav>
                                      </p:tavLst>
                                    </p:anim>
                                    <p:anim calcmode="lin" valueType="num">
                                      <p:cBhvr additive="base">
                                        <p:cTn id="122" dur="300" fill="hold"/>
                                        <p:tgtEl>
                                          <p:spTgt spid="35"/>
                                        </p:tgtEl>
                                        <p:attrNameLst>
                                          <p:attrName>ppt_y</p:attrName>
                                        </p:attrNameLst>
                                      </p:cBhvr>
                                      <p:tavLst>
                                        <p:tav tm="0">
                                          <p:val>
                                            <p:strVal val="#ppt_y"/>
                                          </p:val>
                                        </p:tav>
                                        <p:tav tm="100000">
                                          <p:val>
                                            <p:strVal val="#ppt_y"/>
                                          </p:val>
                                        </p:tav>
                                      </p:tavLst>
                                    </p:anim>
                                  </p:childTnLst>
                                </p:cTn>
                              </p:par>
                            </p:childTnLst>
                          </p:cTn>
                        </p:par>
                        <p:par>
                          <p:cTn id="123" fill="hold">
                            <p:stCondLst>
                              <p:cond delay="5100"/>
                            </p:stCondLst>
                            <p:childTnLst>
                              <p:par>
                                <p:cTn id="124" presetID="2" presetClass="entr" presetSubtype="2" fill="hold" grpId="0" nodeType="afterEffect">
                                  <p:stCondLst>
                                    <p:cond delay="0"/>
                                  </p:stCondLst>
                                  <p:childTnLst>
                                    <p:set>
                                      <p:cBhvr>
                                        <p:cTn id="125" dur="1" fill="hold">
                                          <p:stCondLst>
                                            <p:cond delay="0"/>
                                          </p:stCondLst>
                                        </p:cTn>
                                        <p:tgtEl>
                                          <p:spTgt spid="34"/>
                                        </p:tgtEl>
                                        <p:attrNameLst>
                                          <p:attrName>style.visibility</p:attrName>
                                        </p:attrNameLst>
                                      </p:cBhvr>
                                      <p:to>
                                        <p:strVal val="visible"/>
                                      </p:to>
                                    </p:set>
                                    <p:anim calcmode="lin" valueType="num">
                                      <p:cBhvr additive="base">
                                        <p:cTn id="126" dur="300" fill="hold"/>
                                        <p:tgtEl>
                                          <p:spTgt spid="34"/>
                                        </p:tgtEl>
                                        <p:attrNameLst>
                                          <p:attrName>ppt_x</p:attrName>
                                        </p:attrNameLst>
                                      </p:cBhvr>
                                      <p:tavLst>
                                        <p:tav tm="0">
                                          <p:val>
                                            <p:strVal val="1+#ppt_w/2"/>
                                          </p:val>
                                        </p:tav>
                                        <p:tav tm="100000">
                                          <p:val>
                                            <p:strVal val="#ppt_x"/>
                                          </p:val>
                                        </p:tav>
                                      </p:tavLst>
                                    </p:anim>
                                    <p:anim calcmode="lin" valueType="num">
                                      <p:cBhvr additive="base">
                                        <p:cTn id="127" dur="300" fill="hold"/>
                                        <p:tgtEl>
                                          <p:spTgt spid="34"/>
                                        </p:tgtEl>
                                        <p:attrNameLst>
                                          <p:attrName>ppt_y</p:attrName>
                                        </p:attrNameLst>
                                      </p:cBhvr>
                                      <p:tavLst>
                                        <p:tav tm="0">
                                          <p:val>
                                            <p:strVal val="#ppt_y"/>
                                          </p:val>
                                        </p:tav>
                                        <p:tav tm="100000">
                                          <p:val>
                                            <p:strVal val="#ppt_y"/>
                                          </p:val>
                                        </p:tav>
                                      </p:tavLst>
                                    </p:anim>
                                  </p:childTnLst>
                                </p:cTn>
                              </p:par>
                            </p:childTnLst>
                          </p:cTn>
                        </p:par>
                        <p:par>
                          <p:cTn id="128" fill="hold">
                            <p:stCondLst>
                              <p:cond delay="5400"/>
                            </p:stCondLst>
                            <p:childTnLst>
                              <p:par>
                                <p:cTn id="129" presetID="22" presetClass="entr" presetSubtype="8" fill="hold" grpId="0" nodeType="afterEffect">
                                  <p:stCondLst>
                                    <p:cond delay="0"/>
                                  </p:stCondLst>
                                  <p:childTnLst>
                                    <p:set>
                                      <p:cBhvr>
                                        <p:cTn id="130" dur="1" fill="hold">
                                          <p:stCondLst>
                                            <p:cond delay="0"/>
                                          </p:stCondLst>
                                        </p:cTn>
                                        <p:tgtEl>
                                          <p:spTgt spid="37"/>
                                        </p:tgtEl>
                                        <p:attrNameLst>
                                          <p:attrName>style.visibility</p:attrName>
                                        </p:attrNameLst>
                                      </p:cBhvr>
                                      <p:to>
                                        <p:strVal val="visible"/>
                                      </p:to>
                                    </p:set>
                                    <p:animEffect transition="in" filter="wipe(left)">
                                      <p:cBhvr>
                                        <p:cTn id="131" dur="500"/>
                                        <p:tgtEl>
                                          <p:spTgt spid="37"/>
                                        </p:tgtEl>
                                      </p:cBhvr>
                                    </p:animEffect>
                                  </p:childTnLst>
                                </p:cTn>
                              </p:par>
                            </p:childTnLst>
                          </p:cTn>
                        </p:par>
                        <p:par>
                          <p:cTn id="132" fill="hold">
                            <p:stCondLst>
                              <p:cond delay="5900"/>
                            </p:stCondLst>
                            <p:childTnLst>
                              <p:par>
                                <p:cTn id="133" presetID="22" presetClass="entr" presetSubtype="8" fill="hold" grpId="0" nodeType="afterEffect">
                                  <p:stCondLst>
                                    <p:cond delay="0"/>
                                  </p:stCondLst>
                                  <p:childTnLst>
                                    <p:set>
                                      <p:cBhvr>
                                        <p:cTn id="134" dur="1" fill="hold">
                                          <p:stCondLst>
                                            <p:cond delay="0"/>
                                          </p:stCondLst>
                                        </p:cTn>
                                        <p:tgtEl>
                                          <p:spTgt spid="36"/>
                                        </p:tgtEl>
                                        <p:attrNameLst>
                                          <p:attrName>style.visibility</p:attrName>
                                        </p:attrNameLst>
                                      </p:cBhvr>
                                      <p:to>
                                        <p:strVal val="visible"/>
                                      </p:to>
                                    </p:set>
                                    <p:animEffect transition="in" filter="wipe(left)">
                                      <p:cBhvr>
                                        <p:cTn id="135" dur="500"/>
                                        <p:tgtEl>
                                          <p:spTgt spid="36"/>
                                        </p:tgtEl>
                                      </p:cBhvr>
                                    </p:animEffect>
                                  </p:childTnLst>
                                </p:cTn>
                              </p:par>
                            </p:childTnLst>
                          </p:cTn>
                        </p:par>
                        <p:par>
                          <p:cTn id="136" fill="hold">
                            <p:stCondLst>
                              <p:cond delay="6400"/>
                            </p:stCondLst>
                            <p:childTnLst>
                              <p:par>
                                <p:cTn id="137" presetID="22" presetClass="entr" presetSubtype="8" fill="hold" grpId="0" nodeType="afterEffect">
                                  <p:stCondLst>
                                    <p:cond delay="0"/>
                                  </p:stCondLst>
                                  <p:childTnLst>
                                    <p:set>
                                      <p:cBhvr>
                                        <p:cTn id="138" dur="1" fill="hold">
                                          <p:stCondLst>
                                            <p:cond delay="0"/>
                                          </p:stCondLst>
                                        </p:cTn>
                                        <p:tgtEl>
                                          <p:spTgt spid="38"/>
                                        </p:tgtEl>
                                        <p:attrNameLst>
                                          <p:attrName>style.visibility</p:attrName>
                                        </p:attrNameLst>
                                      </p:cBhvr>
                                      <p:to>
                                        <p:strVal val="visible"/>
                                      </p:to>
                                    </p:set>
                                    <p:animEffect transition="in" filter="wipe(left)">
                                      <p:cBhvr>
                                        <p:cTn id="139" dur="500"/>
                                        <p:tgtEl>
                                          <p:spTgt spid="38"/>
                                        </p:tgtEl>
                                      </p:cBhvr>
                                    </p:animEffect>
                                  </p:childTnLst>
                                </p:cTn>
                              </p:par>
                            </p:childTnLst>
                          </p:cTn>
                        </p:par>
                        <p:par>
                          <p:cTn id="140" fill="hold">
                            <p:stCondLst>
                              <p:cond delay="6900"/>
                            </p:stCondLst>
                            <p:childTnLst>
                              <p:par>
                                <p:cTn id="141" presetID="22" presetClass="entr" presetSubtype="4" fill="hold" grpId="0" nodeType="afterEffect">
                                  <p:stCondLst>
                                    <p:cond delay="0"/>
                                  </p:stCondLst>
                                  <p:childTnLst>
                                    <p:set>
                                      <p:cBhvr>
                                        <p:cTn id="142" dur="1" fill="hold">
                                          <p:stCondLst>
                                            <p:cond delay="0"/>
                                          </p:stCondLst>
                                        </p:cTn>
                                        <p:tgtEl>
                                          <p:spTgt spid="48"/>
                                        </p:tgtEl>
                                        <p:attrNameLst>
                                          <p:attrName>style.visibility</p:attrName>
                                        </p:attrNameLst>
                                      </p:cBhvr>
                                      <p:to>
                                        <p:strVal val="visible"/>
                                      </p:to>
                                    </p:set>
                                    <p:animEffect transition="in" filter="wipe(down)">
                                      <p:cBhvr>
                                        <p:cTn id="143" dur="500"/>
                                        <p:tgtEl>
                                          <p:spTgt spid="48"/>
                                        </p:tgtEl>
                                      </p:cBhvr>
                                    </p:animEffect>
                                  </p:childTnLst>
                                </p:cTn>
                              </p:par>
                            </p:childTnLst>
                          </p:cTn>
                        </p:par>
                        <p:par>
                          <p:cTn id="144" fill="hold">
                            <p:stCondLst>
                              <p:cond delay="7400"/>
                            </p:stCondLst>
                            <p:childTnLst>
                              <p:par>
                                <p:cTn id="145" presetID="22" presetClass="entr" presetSubtype="8" fill="hold" grpId="0" nodeType="afterEffect">
                                  <p:stCondLst>
                                    <p:cond delay="0"/>
                                  </p:stCondLst>
                                  <p:childTnLst>
                                    <p:set>
                                      <p:cBhvr>
                                        <p:cTn id="146" dur="1" fill="hold">
                                          <p:stCondLst>
                                            <p:cond delay="0"/>
                                          </p:stCondLst>
                                        </p:cTn>
                                        <p:tgtEl>
                                          <p:spTgt spid="39"/>
                                        </p:tgtEl>
                                        <p:attrNameLst>
                                          <p:attrName>style.visibility</p:attrName>
                                        </p:attrNameLst>
                                      </p:cBhvr>
                                      <p:to>
                                        <p:strVal val="visible"/>
                                      </p:to>
                                    </p:set>
                                    <p:animEffect transition="in" filter="wipe(left)">
                                      <p:cBhvr>
                                        <p:cTn id="147" dur="500"/>
                                        <p:tgtEl>
                                          <p:spTgt spid="39"/>
                                        </p:tgtEl>
                                      </p:cBhvr>
                                    </p:animEffect>
                                  </p:childTnLst>
                                </p:cTn>
                              </p:par>
                            </p:childTnLst>
                          </p:cTn>
                        </p:par>
                        <p:par>
                          <p:cTn id="148" fill="hold">
                            <p:stCondLst>
                              <p:cond delay="7900"/>
                            </p:stCondLst>
                            <p:childTnLst>
                              <p:par>
                                <p:cTn id="149" presetID="22" presetClass="entr" presetSubtype="4" fill="hold" grpId="0" nodeType="afterEffect">
                                  <p:stCondLst>
                                    <p:cond delay="0"/>
                                  </p:stCondLst>
                                  <p:childTnLst>
                                    <p:set>
                                      <p:cBhvr>
                                        <p:cTn id="150" dur="1" fill="hold">
                                          <p:stCondLst>
                                            <p:cond delay="0"/>
                                          </p:stCondLst>
                                        </p:cTn>
                                        <p:tgtEl>
                                          <p:spTgt spid="49"/>
                                        </p:tgtEl>
                                        <p:attrNameLst>
                                          <p:attrName>style.visibility</p:attrName>
                                        </p:attrNameLst>
                                      </p:cBhvr>
                                      <p:to>
                                        <p:strVal val="visible"/>
                                      </p:to>
                                    </p:set>
                                    <p:animEffect transition="in" filter="wipe(down)">
                                      <p:cBhvr>
                                        <p:cTn id="151"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P spid="9" grpId="0"/>
      <p:bldP spid="10" grpId="0"/>
      <p:bldP spid="11" grpId="0"/>
      <p:bldP spid="12" grpId="0"/>
      <p:bldP spid="13" grpId="0"/>
      <p:bldP spid="24" grpId="0"/>
      <p:bldP spid="25" grpId="0"/>
      <p:bldP spid="26" grpId="0" animBg="1"/>
      <p:bldP spid="28" grpId="0" animBg="1"/>
      <p:bldP spid="30" grpId="0" animBg="1"/>
      <p:bldP spid="32" grpId="0" animBg="1"/>
      <p:bldP spid="34" grpId="0"/>
      <p:bldP spid="35" grpId="0"/>
      <p:bldP spid="36" grpId="0"/>
      <p:bldP spid="37" grpId="0"/>
      <p:bldP spid="38" grpId="0"/>
      <p:bldP spid="39" grpId="0"/>
      <p:bldP spid="40" grpId="0"/>
      <p:bldP spid="41" grpId="0"/>
      <p:bldP spid="42" grpId="0"/>
      <p:bldP spid="43" grpId="0"/>
      <p:bldP spid="48" grpId="0" animBg="1"/>
      <p:bldP spid="49" grpId="0" animBg="1"/>
      <p:bldP spid="5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8" name="直接连接符 47"/>
          <p:cNvCxnSpPr/>
          <p:nvPr/>
        </p:nvCxnSpPr>
        <p:spPr>
          <a:xfrm>
            <a:off x="4518001" y="1423127"/>
            <a:ext cx="0" cy="2880321"/>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3" name="组合 48"/>
          <p:cNvGrpSpPr/>
          <p:nvPr/>
        </p:nvGrpSpPr>
        <p:grpSpPr>
          <a:xfrm>
            <a:off x="4212008" y="1066622"/>
            <a:ext cx="611985" cy="612068"/>
            <a:chOff x="3714631" y="870654"/>
            <a:chExt cx="612068" cy="612068"/>
          </a:xfrm>
          <a:scene3d>
            <a:camera prst="orthographicFront">
              <a:rot lat="0" lon="0" rev="0"/>
            </a:camera>
            <a:lightRig rig="glow" dir="t">
              <a:rot lat="0" lon="0" rev="4800000"/>
            </a:lightRig>
          </a:scene3d>
        </p:grpSpPr>
        <p:sp>
          <p:nvSpPr>
            <p:cNvPr id="50" name="椭圆 49"/>
            <p:cNvSpPr/>
            <p:nvPr/>
          </p:nvSpPr>
          <p:spPr>
            <a:xfrm>
              <a:off x="3714631" y="870654"/>
              <a:ext cx="612068" cy="612068"/>
            </a:xfrm>
            <a:prstGeom prst="ellipse">
              <a:avLst/>
            </a:prstGeom>
            <a:solidFill>
              <a:schemeClr val="accent1"/>
            </a:solidFill>
            <a:ln>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51" name="TextBox 50"/>
            <p:cNvSpPr txBox="1"/>
            <p:nvPr/>
          </p:nvSpPr>
          <p:spPr>
            <a:xfrm>
              <a:off x="3783261" y="1022799"/>
              <a:ext cx="474810" cy="307777"/>
            </a:xfrm>
            <a:prstGeom prst="rect">
              <a:avLst/>
            </a:prstGeom>
            <a:noFill/>
            <a:ln>
              <a:noFill/>
            </a:ln>
            <a:effectLst>
              <a:outerShdw blurRad="190500" dist="228600" dir="2700000" algn="ctr">
                <a:srgbClr val="000000">
                  <a:alpha val="30000"/>
                </a:srgbClr>
              </a:outerShdw>
            </a:effectLst>
            <a:sp3d prstMaterial="matte">
              <a:bevelT w="127000" h="63500"/>
            </a:sp3d>
          </p:spPr>
          <p:txBody>
            <a:bodyPr wrap="none" rtlCol="0">
              <a:spAutoFit/>
            </a:bodyPr>
            <a:lstStyle/>
            <a:p>
              <a:pPr algn="ctr"/>
              <a:r>
                <a:rPr lang="en-US" altLang="zh-CN" sz="1400" b="1" dirty="0">
                  <a:solidFill>
                    <a:schemeClr val="bg1"/>
                  </a:solidFill>
                  <a:latin typeface="微软雅黑" pitchFamily="34" charset="-122"/>
                  <a:ea typeface="微软雅黑" pitchFamily="34" charset="-122"/>
                </a:rPr>
                <a:t>7</a:t>
              </a:r>
              <a:r>
                <a:rPr lang="zh-CN" altLang="en-US" sz="1400" b="1" dirty="0">
                  <a:solidFill>
                    <a:schemeClr val="bg1"/>
                  </a:solidFill>
                  <a:latin typeface="微软雅黑" pitchFamily="34" charset="-122"/>
                  <a:ea typeface="微软雅黑" pitchFamily="34" charset="-122"/>
                </a:rPr>
                <a:t>月</a:t>
              </a:r>
            </a:p>
          </p:txBody>
        </p:sp>
      </p:grpSp>
      <p:grpSp>
        <p:nvGrpSpPr>
          <p:cNvPr id="4" name="组合 51"/>
          <p:cNvGrpSpPr/>
          <p:nvPr/>
        </p:nvGrpSpPr>
        <p:grpSpPr>
          <a:xfrm>
            <a:off x="4212008" y="2026729"/>
            <a:ext cx="611985" cy="612068"/>
            <a:chOff x="3707904" y="1851670"/>
            <a:chExt cx="612068" cy="612068"/>
          </a:xfrm>
          <a:scene3d>
            <a:camera prst="orthographicFront">
              <a:rot lat="0" lon="0" rev="0"/>
            </a:camera>
            <a:lightRig rig="glow" dir="t">
              <a:rot lat="0" lon="0" rev="4800000"/>
            </a:lightRig>
          </a:scene3d>
        </p:grpSpPr>
        <p:sp>
          <p:nvSpPr>
            <p:cNvPr id="53" name="椭圆 52"/>
            <p:cNvSpPr/>
            <p:nvPr/>
          </p:nvSpPr>
          <p:spPr>
            <a:xfrm>
              <a:off x="3707904" y="1851670"/>
              <a:ext cx="612068" cy="612068"/>
            </a:xfrm>
            <a:prstGeom prst="ellipse">
              <a:avLst/>
            </a:prstGeom>
            <a:solidFill>
              <a:schemeClr val="accent2"/>
            </a:solidFill>
            <a:ln>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54" name="TextBox 53"/>
            <p:cNvSpPr txBox="1"/>
            <p:nvPr/>
          </p:nvSpPr>
          <p:spPr>
            <a:xfrm>
              <a:off x="3776532" y="2003815"/>
              <a:ext cx="474810" cy="307777"/>
            </a:xfrm>
            <a:prstGeom prst="rect">
              <a:avLst/>
            </a:prstGeom>
            <a:noFill/>
            <a:ln>
              <a:noFill/>
            </a:ln>
            <a:effectLst>
              <a:outerShdw blurRad="190500" dist="228600" dir="2700000" algn="ctr">
                <a:srgbClr val="000000">
                  <a:alpha val="30000"/>
                </a:srgbClr>
              </a:outerShdw>
            </a:effectLst>
            <a:sp3d prstMaterial="matte">
              <a:bevelT w="127000" h="63500"/>
            </a:sp3d>
          </p:spPr>
          <p:txBody>
            <a:bodyPr wrap="none" rtlCol="0">
              <a:spAutoFit/>
            </a:bodyPr>
            <a:lstStyle/>
            <a:p>
              <a:pPr algn="ctr"/>
              <a:r>
                <a:rPr lang="en-US" altLang="zh-CN" sz="1400" b="1" dirty="0">
                  <a:solidFill>
                    <a:schemeClr val="bg1"/>
                  </a:solidFill>
                  <a:latin typeface="微软雅黑" pitchFamily="34" charset="-122"/>
                  <a:ea typeface="微软雅黑" pitchFamily="34" charset="-122"/>
                </a:rPr>
                <a:t>8</a:t>
              </a:r>
              <a:r>
                <a:rPr lang="zh-CN" altLang="en-US" sz="1400" b="1" dirty="0">
                  <a:solidFill>
                    <a:schemeClr val="bg1"/>
                  </a:solidFill>
                  <a:latin typeface="微软雅黑" pitchFamily="34" charset="-122"/>
                  <a:ea typeface="微软雅黑" pitchFamily="34" charset="-122"/>
                </a:rPr>
                <a:t>月</a:t>
              </a:r>
            </a:p>
          </p:txBody>
        </p:sp>
      </p:grpSp>
      <p:grpSp>
        <p:nvGrpSpPr>
          <p:cNvPr id="5" name="组合 54"/>
          <p:cNvGrpSpPr/>
          <p:nvPr/>
        </p:nvGrpSpPr>
        <p:grpSpPr>
          <a:xfrm>
            <a:off x="4212008" y="2986835"/>
            <a:ext cx="611985" cy="612068"/>
            <a:chOff x="3701177" y="2832686"/>
            <a:chExt cx="612068" cy="612068"/>
          </a:xfrm>
          <a:scene3d>
            <a:camera prst="orthographicFront">
              <a:rot lat="0" lon="0" rev="0"/>
            </a:camera>
            <a:lightRig rig="glow" dir="t">
              <a:rot lat="0" lon="0" rev="4800000"/>
            </a:lightRig>
          </a:scene3d>
        </p:grpSpPr>
        <p:sp>
          <p:nvSpPr>
            <p:cNvPr id="56" name="椭圆 55"/>
            <p:cNvSpPr/>
            <p:nvPr/>
          </p:nvSpPr>
          <p:spPr>
            <a:xfrm>
              <a:off x="3701177" y="2832686"/>
              <a:ext cx="612068" cy="612068"/>
            </a:xfrm>
            <a:prstGeom prst="ellipse">
              <a:avLst/>
            </a:prstGeom>
            <a:solidFill>
              <a:schemeClr val="accent3"/>
            </a:solidFill>
            <a:ln>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57" name="TextBox 56"/>
            <p:cNvSpPr txBox="1"/>
            <p:nvPr/>
          </p:nvSpPr>
          <p:spPr>
            <a:xfrm>
              <a:off x="3769805" y="2984831"/>
              <a:ext cx="474810" cy="307777"/>
            </a:xfrm>
            <a:prstGeom prst="rect">
              <a:avLst/>
            </a:prstGeom>
            <a:noFill/>
            <a:ln>
              <a:noFill/>
            </a:ln>
            <a:effectLst>
              <a:outerShdw blurRad="190500" dist="228600" dir="2700000" algn="ctr">
                <a:srgbClr val="000000">
                  <a:alpha val="30000"/>
                </a:srgbClr>
              </a:outerShdw>
            </a:effectLst>
            <a:sp3d prstMaterial="matte">
              <a:bevelT w="127000" h="63500"/>
            </a:sp3d>
          </p:spPr>
          <p:txBody>
            <a:bodyPr wrap="none" rtlCol="0">
              <a:spAutoFit/>
            </a:bodyPr>
            <a:lstStyle/>
            <a:p>
              <a:pPr algn="ctr"/>
              <a:r>
                <a:rPr lang="en-US" altLang="zh-CN" sz="1400" b="1" dirty="0">
                  <a:solidFill>
                    <a:schemeClr val="bg1"/>
                  </a:solidFill>
                  <a:latin typeface="微软雅黑" pitchFamily="34" charset="-122"/>
                  <a:ea typeface="微软雅黑" pitchFamily="34" charset="-122"/>
                </a:rPr>
                <a:t>9</a:t>
              </a:r>
              <a:r>
                <a:rPr lang="zh-CN" altLang="en-US" sz="1400" b="1" dirty="0">
                  <a:solidFill>
                    <a:schemeClr val="bg1"/>
                  </a:solidFill>
                  <a:latin typeface="微软雅黑" pitchFamily="34" charset="-122"/>
                  <a:ea typeface="微软雅黑" pitchFamily="34" charset="-122"/>
                </a:rPr>
                <a:t>月</a:t>
              </a:r>
            </a:p>
          </p:txBody>
        </p:sp>
      </p:grpSp>
      <p:grpSp>
        <p:nvGrpSpPr>
          <p:cNvPr id="6" name="组合 57"/>
          <p:cNvGrpSpPr/>
          <p:nvPr/>
        </p:nvGrpSpPr>
        <p:grpSpPr>
          <a:xfrm>
            <a:off x="4212008" y="3946942"/>
            <a:ext cx="611985" cy="612068"/>
            <a:chOff x="3694450" y="3813702"/>
            <a:chExt cx="612068" cy="612068"/>
          </a:xfrm>
          <a:scene3d>
            <a:camera prst="orthographicFront">
              <a:rot lat="0" lon="0" rev="0"/>
            </a:camera>
            <a:lightRig rig="glow" dir="t">
              <a:rot lat="0" lon="0" rev="4800000"/>
            </a:lightRig>
          </a:scene3d>
        </p:grpSpPr>
        <p:sp>
          <p:nvSpPr>
            <p:cNvPr id="59" name="椭圆 58"/>
            <p:cNvSpPr/>
            <p:nvPr/>
          </p:nvSpPr>
          <p:spPr>
            <a:xfrm>
              <a:off x="3694450" y="3813702"/>
              <a:ext cx="612068" cy="612068"/>
            </a:xfrm>
            <a:prstGeom prst="ellipse">
              <a:avLst/>
            </a:prstGeom>
            <a:solidFill>
              <a:schemeClr val="accent4"/>
            </a:solidFill>
            <a:ln>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60" name="TextBox 59"/>
            <p:cNvSpPr txBox="1"/>
            <p:nvPr/>
          </p:nvSpPr>
          <p:spPr>
            <a:xfrm>
              <a:off x="3707774" y="3965847"/>
              <a:ext cx="585418" cy="307777"/>
            </a:xfrm>
            <a:prstGeom prst="rect">
              <a:avLst/>
            </a:prstGeom>
            <a:noFill/>
            <a:ln>
              <a:noFill/>
            </a:ln>
            <a:effectLst>
              <a:outerShdw blurRad="190500" dist="228600" dir="2700000" algn="ctr">
                <a:srgbClr val="000000">
                  <a:alpha val="30000"/>
                </a:srgbClr>
              </a:outerShdw>
            </a:effectLst>
            <a:sp3d prstMaterial="matte">
              <a:bevelT w="127000" h="63500"/>
            </a:sp3d>
          </p:spPr>
          <p:txBody>
            <a:bodyPr wrap="none" rtlCol="0">
              <a:spAutoFit/>
            </a:bodyPr>
            <a:lstStyle/>
            <a:p>
              <a:pPr algn="ctr"/>
              <a:r>
                <a:rPr lang="en-US" altLang="zh-CN" sz="1400" b="1" dirty="0">
                  <a:solidFill>
                    <a:schemeClr val="bg1"/>
                  </a:solidFill>
                  <a:latin typeface="微软雅黑" pitchFamily="34" charset="-122"/>
                  <a:ea typeface="微软雅黑" pitchFamily="34" charset="-122"/>
                </a:rPr>
                <a:t>10</a:t>
              </a:r>
              <a:r>
                <a:rPr lang="zh-CN" altLang="en-US" sz="1400" b="1" dirty="0">
                  <a:solidFill>
                    <a:schemeClr val="bg1"/>
                  </a:solidFill>
                  <a:latin typeface="微软雅黑" pitchFamily="34" charset="-122"/>
                  <a:ea typeface="微软雅黑" pitchFamily="34" charset="-122"/>
                </a:rPr>
                <a:t>月</a:t>
              </a:r>
            </a:p>
          </p:txBody>
        </p:sp>
      </p:grpSp>
      <p:sp>
        <p:nvSpPr>
          <p:cNvPr id="61" name="矩形 60"/>
          <p:cNvSpPr/>
          <p:nvPr/>
        </p:nvSpPr>
        <p:spPr>
          <a:xfrm>
            <a:off x="4967991" y="988063"/>
            <a:ext cx="2915931" cy="307777"/>
          </a:xfrm>
          <a:prstGeom prst="rect">
            <a:avLst/>
          </a:prstGeom>
        </p:spPr>
        <p:txBody>
          <a:bodyPr wrap="square" lIns="91430" tIns="45715" rIns="91430" bIns="45715">
            <a:spAutoFit/>
          </a:bodyPr>
          <a:lstStyle/>
          <a:p>
            <a:r>
              <a:rPr lang="zh-CN" altLang="en-US" sz="1400" b="1" dirty="0">
                <a:solidFill>
                  <a:schemeClr val="tx1">
                    <a:lumMod val="65000"/>
                    <a:lumOff val="35000"/>
                  </a:schemeClr>
                </a:solidFill>
                <a:latin typeface="微软雅黑" pitchFamily="34" charset="-122"/>
                <a:ea typeface="微软雅黑" pitchFamily="34" charset="-122"/>
              </a:rPr>
              <a:t>点击添加文字说明</a:t>
            </a:r>
            <a:endParaRPr lang="en-US" altLang="zh-CN" sz="1400" b="1" dirty="0">
              <a:solidFill>
                <a:schemeClr val="tx1">
                  <a:lumMod val="65000"/>
                  <a:lumOff val="35000"/>
                </a:schemeClr>
              </a:solidFill>
              <a:latin typeface="微软雅黑" pitchFamily="34" charset="-122"/>
              <a:ea typeface="微软雅黑" pitchFamily="34" charset="-122"/>
            </a:endParaRPr>
          </a:p>
        </p:txBody>
      </p:sp>
      <p:sp>
        <p:nvSpPr>
          <p:cNvPr id="63" name="TextBox 62"/>
          <p:cNvSpPr txBox="1"/>
          <p:nvPr/>
        </p:nvSpPr>
        <p:spPr>
          <a:xfrm>
            <a:off x="4967990" y="1310356"/>
            <a:ext cx="2915930" cy="492309"/>
          </a:xfrm>
          <a:prstGeom prst="rect">
            <a:avLst/>
          </a:prstGeom>
          <a:noFill/>
        </p:spPr>
        <p:txBody>
          <a:bodyPr wrap="square" lIns="91430" tIns="45715" rIns="91430" bIns="45715" rtlCol="0">
            <a:spAutoFit/>
          </a:bodyPr>
          <a:lstStyle/>
          <a:p>
            <a:pPr>
              <a:lnSpc>
                <a:spcPct val="130000"/>
              </a:lnSpc>
              <a:spcBef>
                <a:spcPts val="600"/>
              </a:spcBef>
            </a:pPr>
            <a:r>
              <a:rPr lang="zh-CN" altLang="en-US" sz="1000" dirty="0">
                <a:solidFill>
                  <a:schemeClr val="tx1">
                    <a:lumMod val="65000"/>
                    <a:lumOff val="35000"/>
                  </a:schemeClr>
                </a:solidFill>
                <a:latin typeface="微软雅黑" pitchFamily="34" charset="-122"/>
                <a:ea typeface="微软雅黑" pitchFamily="34" charset="-122"/>
              </a:rPr>
              <a:t>点击此处添加文本内容点击此处添加文本内容点击此处添加文本内容</a:t>
            </a:r>
          </a:p>
        </p:txBody>
      </p:sp>
      <p:sp>
        <p:nvSpPr>
          <p:cNvPr id="64" name="矩形 63"/>
          <p:cNvSpPr/>
          <p:nvPr/>
        </p:nvSpPr>
        <p:spPr>
          <a:xfrm>
            <a:off x="4967991" y="2861479"/>
            <a:ext cx="2915931" cy="307777"/>
          </a:xfrm>
          <a:prstGeom prst="rect">
            <a:avLst/>
          </a:prstGeom>
        </p:spPr>
        <p:txBody>
          <a:bodyPr wrap="square" lIns="91430" tIns="45715" rIns="91430" bIns="45715">
            <a:spAutoFit/>
          </a:bodyPr>
          <a:lstStyle/>
          <a:p>
            <a:r>
              <a:rPr lang="zh-CN" altLang="en-US" sz="1400" b="1" dirty="0">
                <a:solidFill>
                  <a:schemeClr val="tx1">
                    <a:lumMod val="65000"/>
                    <a:lumOff val="35000"/>
                  </a:schemeClr>
                </a:solidFill>
                <a:latin typeface="微软雅黑" pitchFamily="34" charset="-122"/>
                <a:ea typeface="微软雅黑" pitchFamily="34" charset="-122"/>
              </a:rPr>
              <a:t>点击添加文字说明</a:t>
            </a:r>
            <a:endParaRPr lang="en-US" altLang="zh-CN" sz="1400" b="1" dirty="0">
              <a:solidFill>
                <a:schemeClr val="tx1">
                  <a:lumMod val="65000"/>
                  <a:lumOff val="35000"/>
                </a:schemeClr>
              </a:solidFill>
              <a:latin typeface="微软雅黑" pitchFamily="34" charset="-122"/>
              <a:ea typeface="微软雅黑" pitchFamily="34" charset="-122"/>
            </a:endParaRPr>
          </a:p>
        </p:txBody>
      </p:sp>
      <p:sp>
        <p:nvSpPr>
          <p:cNvPr id="65" name="TextBox 64"/>
          <p:cNvSpPr txBox="1"/>
          <p:nvPr/>
        </p:nvSpPr>
        <p:spPr>
          <a:xfrm>
            <a:off x="4967990" y="3183773"/>
            <a:ext cx="2915930" cy="492309"/>
          </a:xfrm>
          <a:prstGeom prst="rect">
            <a:avLst/>
          </a:prstGeom>
          <a:noFill/>
        </p:spPr>
        <p:txBody>
          <a:bodyPr wrap="square" lIns="91430" tIns="45715" rIns="91430" bIns="45715" rtlCol="0">
            <a:spAutoFit/>
          </a:bodyPr>
          <a:lstStyle/>
          <a:p>
            <a:pPr>
              <a:lnSpc>
                <a:spcPct val="130000"/>
              </a:lnSpc>
              <a:spcBef>
                <a:spcPts val="600"/>
              </a:spcBef>
            </a:pPr>
            <a:r>
              <a:rPr lang="zh-CN" altLang="en-US" sz="1000" dirty="0">
                <a:solidFill>
                  <a:schemeClr val="tx1">
                    <a:lumMod val="65000"/>
                    <a:lumOff val="35000"/>
                  </a:schemeClr>
                </a:solidFill>
                <a:latin typeface="微软雅黑" pitchFamily="34" charset="-122"/>
                <a:ea typeface="微软雅黑" pitchFamily="34" charset="-122"/>
              </a:rPr>
              <a:t>点击此处添加文本内容点击此处添加文本内容点击此处添加文本内容</a:t>
            </a:r>
          </a:p>
        </p:txBody>
      </p:sp>
      <p:sp>
        <p:nvSpPr>
          <p:cNvPr id="66" name="矩形 65"/>
          <p:cNvSpPr/>
          <p:nvPr/>
        </p:nvSpPr>
        <p:spPr>
          <a:xfrm>
            <a:off x="1116082" y="1966346"/>
            <a:ext cx="2915931" cy="307777"/>
          </a:xfrm>
          <a:prstGeom prst="rect">
            <a:avLst/>
          </a:prstGeom>
        </p:spPr>
        <p:txBody>
          <a:bodyPr wrap="square" lIns="91430" tIns="45715" rIns="91430" bIns="45715">
            <a:spAutoFit/>
          </a:bodyPr>
          <a:lstStyle/>
          <a:p>
            <a:pPr algn="r"/>
            <a:r>
              <a:rPr lang="zh-CN" altLang="en-US" sz="1400" b="1" dirty="0">
                <a:solidFill>
                  <a:schemeClr val="tx1">
                    <a:lumMod val="65000"/>
                    <a:lumOff val="35000"/>
                  </a:schemeClr>
                </a:solidFill>
                <a:latin typeface="微软雅黑" pitchFamily="34" charset="-122"/>
                <a:ea typeface="微软雅黑" pitchFamily="34" charset="-122"/>
              </a:rPr>
              <a:t>点击添加文字说明</a:t>
            </a:r>
            <a:endParaRPr lang="en-US" altLang="zh-CN" sz="1400" b="1" dirty="0">
              <a:solidFill>
                <a:schemeClr val="tx1">
                  <a:lumMod val="65000"/>
                  <a:lumOff val="35000"/>
                </a:schemeClr>
              </a:solidFill>
              <a:latin typeface="微软雅黑" pitchFamily="34" charset="-122"/>
              <a:ea typeface="微软雅黑" pitchFamily="34" charset="-122"/>
            </a:endParaRPr>
          </a:p>
        </p:txBody>
      </p:sp>
      <p:sp>
        <p:nvSpPr>
          <p:cNvPr id="67" name="TextBox 66"/>
          <p:cNvSpPr txBox="1"/>
          <p:nvPr/>
        </p:nvSpPr>
        <p:spPr>
          <a:xfrm>
            <a:off x="1116082" y="2288639"/>
            <a:ext cx="2915930" cy="492309"/>
          </a:xfrm>
          <a:prstGeom prst="rect">
            <a:avLst/>
          </a:prstGeom>
          <a:noFill/>
        </p:spPr>
        <p:txBody>
          <a:bodyPr wrap="square" lIns="91430" tIns="45715" rIns="91430" bIns="45715" rtlCol="0">
            <a:spAutoFit/>
          </a:bodyPr>
          <a:lstStyle/>
          <a:p>
            <a:pPr algn="r">
              <a:lnSpc>
                <a:spcPct val="130000"/>
              </a:lnSpc>
              <a:spcBef>
                <a:spcPts val="600"/>
              </a:spcBef>
            </a:pPr>
            <a:r>
              <a:rPr lang="zh-CN" altLang="en-US" sz="1000" dirty="0">
                <a:solidFill>
                  <a:schemeClr val="tx1">
                    <a:lumMod val="65000"/>
                    <a:lumOff val="35000"/>
                  </a:schemeClr>
                </a:solidFill>
                <a:latin typeface="微软雅黑" pitchFamily="34" charset="-122"/>
                <a:ea typeface="微软雅黑" pitchFamily="34" charset="-122"/>
              </a:rPr>
              <a:t>点击此处添加文本内容点击此处添加文本内容点击此处添加文本内容</a:t>
            </a:r>
          </a:p>
        </p:txBody>
      </p:sp>
      <p:sp>
        <p:nvSpPr>
          <p:cNvPr id="68" name="矩形 67"/>
          <p:cNvSpPr/>
          <p:nvPr/>
        </p:nvSpPr>
        <p:spPr>
          <a:xfrm>
            <a:off x="1116082" y="3869215"/>
            <a:ext cx="2915931" cy="307777"/>
          </a:xfrm>
          <a:prstGeom prst="rect">
            <a:avLst/>
          </a:prstGeom>
        </p:spPr>
        <p:txBody>
          <a:bodyPr wrap="square" lIns="91430" tIns="45715" rIns="91430" bIns="45715">
            <a:spAutoFit/>
          </a:bodyPr>
          <a:lstStyle/>
          <a:p>
            <a:pPr algn="r"/>
            <a:r>
              <a:rPr lang="zh-CN" altLang="en-US" sz="1400" b="1" dirty="0">
                <a:solidFill>
                  <a:schemeClr val="tx1">
                    <a:lumMod val="65000"/>
                    <a:lumOff val="35000"/>
                  </a:schemeClr>
                </a:solidFill>
                <a:latin typeface="微软雅黑" pitchFamily="34" charset="-122"/>
                <a:ea typeface="微软雅黑" pitchFamily="34" charset="-122"/>
              </a:rPr>
              <a:t>点击添加文字说明</a:t>
            </a:r>
            <a:endParaRPr lang="en-US" altLang="zh-CN" sz="1400" b="1" dirty="0">
              <a:solidFill>
                <a:schemeClr val="tx1">
                  <a:lumMod val="65000"/>
                  <a:lumOff val="35000"/>
                </a:schemeClr>
              </a:solidFill>
              <a:latin typeface="微软雅黑" pitchFamily="34" charset="-122"/>
              <a:ea typeface="微软雅黑" pitchFamily="34" charset="-122"/>
            </a:endParaRPr>
          </a:p>
        </p:txBody>
      </p:sp>
      <p:sp>
        <p:nvSpPr>
          <p:cNvPr id="69" name="TextBox 68"/>
          <p:cNvSpPr txBox="1"/>
          <p:nvPr/>
        </p:nvSpPr>
        <p:spPr>
          <a:xfrm>
            <a:off x="1116082" y="4191509"/>
            <a:ext cx="2915930" cy="492309"/>
          </a:xfrm>
          <a:prstGeom prst="rect">
            <a:avLst/>
          </a:prstGeom>
          <a:noFill/>
        </p:spPr>
        <p:txBody>
          <a:bodyPr wrap="square" lIns="91430" tIns="45715" rIns="91430" bIns="45715" rtlCol="0">
            <a:spAutoFit/>
          </a:bodyPr>
          <a:lstStyle/>
          <a:p>
            <a:pPr algn="r">
              <a:lnSpc>
                <a:spcPct val="130000"/>
              </a:lnSpc>
              <a:spcBef>
                <a:spcPts val="600"/>
              </a:spcBef>
            </a:pPr>
            <a:r>
              <a:rPr lang="zh-CN" altLang="en-US" sz="1000" dirty="0">
                <a:solidFill>
                  <a:schemeClr val="tx1">
                    <a:lumMod val="65000"/>
                    <a:lumOff val="35000"/>
                  </a:schemeClr>
                </a:solidFill>
                <a:latin typeface="微软雅黑" pitchFamily="34" charset="-122"/>
                <a:ea typeface="微软雅黑" pitchFamily="34" charset="-122"/>
              </a:rPr>
              <a:t>点击此处添加文本内容点击此处添加文本内容点击此处添加文本内容</a:t>
            </a:r>
          </a:p>
        </p:txBody>
      </p:sp>
    </p:spTree>
    <p:extLst>
      <p:ext uri="{BB962C8B-B14F-4D97-AF65-F5344CB8AC3E}">
        <p14:creationId xmlns:p14="http://schemas.microsoft.com/office/powerpoint/2010/main" val="3357596138"/>
      </p:ext>
    </p:extLst>
  </p:cSld>
  <p:clrMapOvr>
    <a:masterClrMapping/>
  </p:clrMapOvr>
  <mc:AlternateContent xmlns:mc="http://schemas.openxmlformats.org/markup-compatibility/2006">
    <mc:Choice xmlns:p14="http://schemas.microsoft.com/office/powerpoint/2010/main" Requires="p14">
      <p:transition spd="slow" p14:dur="1250" advClick="0" advTm="7000">
        <p:split orient="vert"/>
      </p:transition>
    </mc:Choice>
    <mc:Fallback>
      <p:transition spd="slow" advClick="0" advTm="7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up)">
                                      <p:cBhvr>
                                        <p:cTn id="7" dur="6000"/>
                                        <p:tgtEl>
                                          <p:spTgt spid="48"/>
                                        </p:tgtEl>
                                      </p:cBhvr>
                                    </p:animEffect>
                                  </p:childTnLst>
                                </p:cTn>
                              </p:par>
                              <p:par>
                                <p:cTn id="8" presetID="23" presetClass="entr" presetSubtype="288"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strVal val="4/3*#ppt_w"/>
                                          </p:val>
                                        </p:tav>
                                        <p:tav tm="100000">
                                          <p:val>
                                            <p:strVal val="#ppt_w"/>
                                          </p:val>
                                        </p:tav>
                                      </p:tavLst>
                                    </p:anim>
                                    <p:anim calcmode="lin" valueType="num">
                                      <p:cBhvr>
                                        <p:cTn id="11" dur="500" fill="hold"/>
                                        <p:tgtEl>
                                          <p:spTgt spid="3"/>
                                        </p:tgtEl>
                                        <p:attrNameLst>
                                          <p:attrName>ppt_h</p:attrName>
                                        </p:attrNameLst>
                                      </p:cBhvr>
                                      <p:tavLst>
                                        <p:tav tm="0">
                                          <p:val>
                                            <p:strVal val="4/3*#ppt_h"/>
                                          </p:val>
                                        </p:tav>
                                        <p:tav tm="100000">
                                          <p:val>
                                            <p:strVal val="#ppt_h"/>
                                          </p:val>
                                        </p:tav>
                                      </p:tavLst>
                                    </p:anim>
                                  </p:childTnLst>
                                </p:cTn>
                              </p:par>
                              <p:par>
                                <p:cTn id="12" presetID="17" presetClass="entr" presetSubtype="1" fill="hold" grpId="0" nodeType="withEffect">
                                  <p:stCondLst>
                                    <p:cond delay="750"/>
                                  </p:stCondLst>
                                  <p:iterate type="lt">
                                    <p:tmPct val="10000"/>
                                  </p:iterate>
                                  <p:childTnLst>
                                    <p:set>
                                      <p:cBhvr>
                                        <p:cTn id="13" dur="1" fill="hold">
                                          <p:stCondLst>
                                            <p:cond delay="0"/>
                                          </p:stCondLst>
                                        </p:cTn>
                                        <p:tgtEl>
                                          <p:spTgt spid="61"/>
                                        </p:tgtEl>
                                        <p:attrNameLst>
                                          <p:attrName>style.visibility</p:attrName>
                                        </p:attrNameLst>
                                      </p:cBhvr>
                                      <p:to>
                                        <p:strVal val="visible"/>
                                      </p:to>
                                    </p:set>
                                    <p:anim calcmode="lin" valueType="num">
                                      <p:cBhvr>
                                        <p:cTn id="14" dur="500" fill="hold"/>
                                        <p:tgtEl>
                                          <p:spTgt spid="61"/>
                                        </p:tgtEl>
                                        <p:attrNameLst>
                                          <p:attrName>ppt_x</p:attrName>
                                        </p:attrNameLst>
                                      </p:cBhvr>
                                      <p:tavLst>
                                        <p:tav tm="0">
                                          <p:val>
                                            <p:strVal val="#ppt_x"/>
                                          </p:val>
                                        </p:tav>
                                        <p:tav tm="100000">
                                          <p:val>
                                            <p:strVal val="#ppt_x"/>
                                          </p:val>
                                        </p:tav>
                                      </p:tavLst>
                                    </p:anim>
                                    <p:anim calcmode="lin" valueType="num">
                                      <p:cBhvr>
                                        <p:cTn id="15" dur="500" fill="hold"/>
                                        <p:tgtEl>
                                          <p:spTgt spid="61"/>
                                        </p:tgtEl>
                                        <p:attrNameLst>
                                          <p:attrName>ppt_y</p:attrName>
                                        </p:attrNameLst>
                                      </p:cBhvr>
                                      <p:tavLst>
                                        <p:tav tm="0">
                                          <p:val>
                                            <p:strVal val="#ppt_y-#ppt_h/2"/>
                                          </p:val>
                                        </p:tav>
                                        <p:tav tm="100000">
                                          <p:val>
                                            <p:strVal val="#ppt_y"/>
                                          </p:val>
                                        </p:tav>
                                      </p:tavLst>
                                    </p:anim>
                                    <p:anim calcmode="lin" valueType="num">
                                      <p:cBhvr>
                                        <p:cTn id="16" dur="500" fill="hold"/>
                                        <p:tgtEl>
                                          <p:spTgt spid="61"/>
                                        </p:tgtEl>
                                        <p:attrNameLst>
                                          <p:attrName>ppt_w</p:attrName>
                                        </p:attrNameLst>
                                      </p:cBhvr>
                                      <p:tavLst>
                                        <p:tav tm="0">
                                          <p:val>
                                            <p:strVal val="#ppt_w"/>
                                          </p:val>
                                        </p:tav>
                                        <p:tav tm="100000">
                                          <p:val>
                                            <p:strVal val="#ppt_w"/>
                                          </p:val>
                                        </p:tav>
                                      </p:tavLst>
                                    </p:anim>
                                    <p:anim calcmode="lin" valueType="num">
                                      <p:cBhvr>
                                        <p:cTn id="17" dur="500" fill="hold"/>
                                        <p:tgtEl>
                                          <p:spTgt spid="61"/>
                                        </p:tgtEl>
                                        <p:attrNameLst>
                                          <p:attrName>ppt_h</p:attrName>
                                        </p:attrNameLst>
                                      </p:cBhvr>
                                      <p:tavLst>
                                        <p:tav tm="0">
                                          <p:val>
                                            <p:fltVal val="0"/>
                                          </p:val>
                                        </p:tav>
                                        <p:tav tm="100000">
                                          <p:val>
                                            <p:strVal val="#ppt_h"/>
                                          </p:val>
                                        </p:tav>
                                      </p:tavLst>
                                    </p:anim>
                                  </p:childTnLst>
                                </p:cTn>
                              </p:par>
                              <p:par>
                                <p:cTn id="18" presetID="10" presetClass="entr" presetSubtype="0" fill="hold" grpId="0" nodeType="withEffect">
                                  <p:stCondLst>
                                    <p:cond delay="1500"/>
                                  </p:stCondLst>
                                  <p:childTnLst>
                                    <p:set>
                                      <p:cBhvr>
                                        <p:cTn id="19" dur="1" fill="hold">
                                          <p:stCondLst>
                                            <p:cond delay="0"/>
                                          </p:stCondLst>
                                        </p:cTn>
                                        <p:tgtEl>
                                          <p:spTgt spid="63"/>
                                        </p:tgtEl>
                                        <p:attrNameLst>
                                          <p:attrName>style.visibility</p:attrName>
                                        </p:attrNameLst>
                                      </p:cBhvr>
                                      <p:to>
                                        <p:strVal val="visible"/>
                                      </p:to>
                                    </p:set>
                                    <p:animEffect transition="in" filter="fade">
                                      <p:cBhvr>
                                        <p:cTn id="20" dur="500"/>
                                        <p:tgtEl>
                                          <p:spTgt spid="63"/>
                                        </p:tgtEl>
                                      </p:cBhvr>
                                    </p:animEffect>
                                  </p:childTnLst>
                                </p:cTn>
                              </p:par>
                              <p:par>
                                <p:cTn id="21" presetID="23" presetClass="entr" presetSubtype="288" fill="hold" nodeType="withEffect">
                                  <p:stCondLst>
                                    <p:cond delay="150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strVal val="4/3*#ppt_w"/>
                                          </p:val>
                                        </p:tav>
                                        <p:tav tm="100000">
                                          <p:val>
                                            <p:strVal val="#ppt_w"/>
                                          </p:val>
                                        </p:tav>
                                      </p:tavLst>
                                    </p:anim>
                                    <p:anim calcmode="lin" valueType="num">
                                      <p:cBhvr>
                                        <p:cTn id="24" dur="500" fill="hold"/>
                                        <p:tgtEl>
                                          <p:spTgt spid="4"/>
                                        </p:tgtEl>
                                        <p:attrNameLst>
                                          <p:attrName>ppt_h</p:attrName>
                                        </p:attrNameLst>
                                      </p:cBhvr>
                                      <p:tavLst>
                                        <p:tav tm="0">
                                          <p:val>
                                            <p:strVal val="4/3*#ppt_h"/>
                                          </p:val>
                                        </p:tav>
                                        <p:tav tm="100000">
                                          <p:val>
                                            <p:strVal val="#ppt_h"/>
                                          </p:val>
                                        </p:tav>
                                      </p:tavLst>
                                    </p:anim>
                                  </p:childTnLst>
                                </p:cTn>
                              </p:par>
                              <p:par>
                                <p:cTn id="25" presetID="17" presetClass="entr" presetSubtype="1" fill="hold" grpId="0" nodeType="withEffect">
                                  <p:stCondLst>
                                    <p:cond delay="2000"/>
                                  </p:stCondLst>
                                  <p:iterate type="lt">
                                    <p:tmPct val="10000"/>
                                  </p:iterate>
                                  <p:childTnLst>
                                    <p:set>
                                      <p:cBhvr>
                                        <p:cTn id="26" dur="1" fill="hold">
                                          <p:stCondLst>
                                            <p:cond delay="0"/>
                                          </p:stCondLst>
                                        </p:cTn>
                                        <p:tgtEl>
                                          <p:spTgt spid="66"/>
                                        </p:tgtEl>
                                        <p:attrNameLst>
                                          <p:attrName>style.visibility</p:attrName>
                                        </p:attrNameLst>
                                      </p:cBhvr>
                                      <p:to>
                                        <p:strVal val="visible"/>
                                      </p:to>
                                    </p:set>
                                    <p:anim calcmode="lin" valueType="num">
                                      <p:cBhvr>
                                        <p:cTn id="27" dur="500" fill="hold"/>
                                        <p:tgtEl>
                                          <p:spTgt spid="66"/>
                                        </p:tgtEl>
                                        <p:attrNameLst>
                                          <p:attrName>ppt_x</p:attrName>
                                        </p:attrNameLst>
                                      </p:cBhvr>
                                      <p:tavLst>
                                        <p:tav tm="0">
                                          <p:val>
                                            <p:strVal val="#ppt_x"/>
                                          </p:val>
                                        </p:tav>
                                        <p:tav tm="100000">
                                          <p:val>
                                            <p:strVal val="#ppt_x"/>
                                          </p:val>
                                        </p:tav>
                                      </p:tavLst>
                                    </p:anim>
                                    <p:anim calcmode="lin" valueType="num">
                                      <p:cBhvr>
                                        <p:cTn id="28" dur="500" fill="hold"/>
                                        <p:tgtEl>
                                          <p:spTgt spid="66"/>
                                        </p:tgtEl>
                                        <p:attrNameLst>
                                          <p:attrName>ppt_y</p:attrName>
                                        </p:attrNameLst>
                                      </p:cBhvr>
                                      <p:tavLst>
                                        <p:tav tm="0">
                                          <p:val>
                                            <p:strVal val="#ppt_y-#ppt_h/2"/>
                                          </p:val>
                                        </p:tav>
                                        <p:tav tm="100000">
                                          <p:val>
                                            <p:strVal val="#ppt_y"/>
                                          </p:val>
                                        </p:tav>
                                      </p:tavLst>
                                    </p:anim>
                                    <p:anim calcmode="lin" valueType="num">
                                      <p:cBhvr>
                                        <p:cTn id="29" dur="500" fill="hold"/>
                                        <p:tgtEl>
                                          <p:spTgt spid="66"/>
                                        </p:tgtEl>
                                        <p:attrNameLst>
                                          <p:attrName>ppt_w</p:attrName>
                                        </p:attrNameLst>
                                      </p:cBhvr>
                                      <p:tavLst>
                                        <p:tav tm="0">
                                          <p:val>
                                            <p:strVal val="#ppt_w"/>
                                          </p:val>
                                        </p:tav>
                                        <p:tav tm="100000">
                                          <p:val>
                                            <p:strVal val="#ppt_w"/>
                                          </p:val>
                                        </p:tav>
                                      </p:tavLst>
                                    </p:anim>
                                    <p:anim calcmode="lin" valueType="num">
                                      <p:cBhvr>
                                        <p:cTn id="30" dur="500" fill="hold"/>
                                        <p:tgtEl>
                                          <p:spTgt spid="66"/>
                                        </p:tgtEl>
                                        <p:attrNameLst>
                                          <p:attrName>ppt_h</p:attrName>
                                        </p:attrNameLst>
                                      </p:cBhvr>
                                      <p:tavLst>
                                        <p:tav tm="0">
                                          <p:val>
                                            <p:fltVal val="0"/>
                                          </p:val>
                                        </p:tav>
                                        <p:tav tm="100000">
                                          <p:val>
                                            <p:strVal val="#ppt_h"/>
                                          </p:val>
                                        </p:tav>
                                      </p:tavLst>
                                    </p:anim>
                                  </p:childTnLst>
                                </p:cTn>
                              </p:par>
                              <p:par>
                                <p:cTn id="31" presetID="10" presetClass="entr" presetSubtype="0" fill="hold" grpId="0" nodeType="withEffect">
                                  <p:stCondLst>
                                    <p:cond delay="2750"/>
                                  </p:stCondLst>
                                  <p:childTnLst>
                                    <p:set>
                                      <p:cBhvr>
                                        <p:cTn id="32" dur="1" fill="hold">
                                          <p:stCondLst>
                                            <p:cond delay="0"/>
                                          </p:stCondLst>
                                        </p:cTn>
                                        <p:tgtEl>
                                          <p:spTgt spid="67"/>
                                        </p:tgtEl>
                                        <p:attrNameLst>
                                          <p:attrName>style.visibility</p:attrName>
                                        </p:attrNameLst>
                                      </p:cBhvr>
                                      <p:to>
                                        <p:strVal val="visible"/>
                                      </p:to>
                                    </p:set>
                                    <p:animEffect transition="in" filter="fade">
                                      <p:cBhvr>
                                        <p:cTn id="33" dur="500"/>
                                        <p:tgtEl>
                                          <p:spTgt spid="67"/>
                                        </p:tgtEl>
                                      </p:cBhvr>
                                    </p:animEffect>
                                  </p:childTnLst>
                                </p:cTn>
                              </p:par>
                              <p:par>
                                <p:cTn id="34" presetID="23" presetClass="entr" presetSubtype="288" fill="hold" nodeType="withEffect">
                                  <p:stCondLst>
                                    <p:cond delay="2750"/>
                                  </p:stCondLst>
                                  <p:childTnLst>
                                    <p:set>
                                      <p:cBhvr>
                                        <p:cTn id="35" dur="1" fill="hold">
                                          <p:stCondLst>
                                            <p:cond delay="0"/>
                                          </p:stCondLst>
                                        </p:cTn>
                                        <p:tgtEl>
                                          <p:spTgt spid="5"/>
                                        </p:tgtEl>
                                        <p:attrNameLst>
                                          <p:attrName>style.visibility</p:attrName>
                                        </p:attrNameLst>
                                      </p:cBhvr>
                                      <p:to>
                                        <p:strVal val="visible"/>
                                      </p:to>
                                    </p:set>
                                    <p:anim calcmode="lin" valueType="num">
                                      <p:cBhvr>
                                        <p:cTn id="36" dur="500" fill="hold"/>
                                        <p:tgtEl>
                                          <p:spTgt spid="5"/>
                                        </p:tgtEl>
                                        <p:attrNameLst>
                                          <p:attrName>ppt_w</p:attrName>
                                        </p:attrNameLst>
                                      </p:cBhvr>
                                      <p:tavLst>
                                        <p:tav tm="0">
                                          <p:val>
                                            <p:strVal val="4/3*#ppt_w"/>
                                          </p:val>
                                        </p:tav>
                                        <p:tav tm="100000">
                                          <p:val>
                                            <p:strVal val="#ppt_w"/>
                                          </p:val>
                                        </p:tav>
                                      </p:tavLst>
                                    </p:anim>
                                    <p:anim calcmode="lin" valueType="num">
                                      <p:cBhvr>
                                        <p:cTn id="37" dur="500" fill="hold"/>
                                        <p:tgtEl>
                                          <p:spTgt spid="5"/>
                                        </p:tgtEl>
                                        <p:attrNameLst>
                                          <p:attrName>ppt_h</p:attrName>
                                        </p:attrNameLst>
                                      </p:cBhvr>
                                      <p:tavLst>
                                        <p:tav tm="0">
                                          <p:val>
                                            <p:strVal val="4/3*#ppt_h"/>
                                          </p:val>
                                        </p:tav>
                                        <p:tav tm="100000">
                                          <p:val>
                                            <p:strVal val="#ppt_h"/>
                                          </p:val>
                                        </p:tav>
                                      </p:tavLst>
                                    </p:anim>
                                  </p:childTnLst>
                                </p:cTn>
                              </p:par>
                              <p:par>
                                <p:cTn id="38" presetID="17" presetClass="entr" presetSubtype="1" fill="hold" grpId="0" nodeType="withEffect">
                                  <p:stCondLst>
                                    <p:cond delay="3250"/>
                                  </p:stCondLst>
                                  <p:iterate type="lt">
                                    <p:tmPct val="10000"/>
                                  </p:iterate>
                                  <p:childTnLst>
                                    <p:set>
                                      <p:cBhvr>
                                        <p:cTn id="39" dur="1" fill="hold">
                                          <p:stCondLst>
                                            <p:cond delay="0"/>
                                          </p:stCondLst>
                                        </p:cTn>
                                        <p:tgtEl>
                                          <p:spTgt spid="64"/>
                                        </p:tgtEl>
                                        <p:attrNameLst>
                                          <p:attrName>style.visibility</p:attrName>
                                        </p:attrNameLst>
                                      </p:cBhvr>
                                      <p:to>
                                        <p:strVal val="visible"/>
                                      </p:to>
                                    </p:set>
                                    <p:anim calcmode="lin" valueType="num">
                                      <p:cBhvr>
                                        <p:cTn id="40" dur="500" fill="hold"/>
                                        <p:tgtEl>
                                          <p:spTgt spid="64"/>
                                        </p:tgtEl>
                                        <p:attrNameLst>
                                          <p:attrName>ppt_x</p:attrName>
                                        </p:attrNameLst>
                                      </p:cBhvr>
                                      <p:tavLst>
                                        <p:tav tm="0">
                                          <p:val>
                                            <p:strVal val="#ppt_x"/>
                                          </p:val>
                                        </p:tav>
                                        <p:tav tm="100000">
                                          <p:val>
                                            <p:strVal val="#ppt_x"/>
                                          </p:val>
                                        </p:tav>
                                      </p:tavLst>
                                    </p:anim>
                                    <p:anim calcmode="lin" valueType="num">
                                      <p:cBhvr>
                                        <p:cTn id="41" dur="500" fill="hold"/>
                                        <p:tgtEl>
                                          <p:spTgt spid="64"/>
                                        </p:tgtEl>
                                        <p:attrNameLst>
                                          <p:attrName>ppt_y</p:attrName>
                                        </p:attrNameLst>
                                      </p:cBhvr>
                                      <p:tavLst>
                                        <p:tav tm="0">
                                          <p:val>
                                            <p:strVal val="#ppt_y-#ppt_h/2"/>
                                          </p:val>
                                        </p:tav>
                                        <p:tav tm="100000">
                                          <p:val>
                                            <p:strVal val="#ppt_y"/>
                                          </p:val>
                                        </p:tav>
                                      </p:tavLst>
                                    </p:anim>
                                    <p:anim calcmode="lin" valueType="num">
                                      <p:cBhvr>
                                        <p:cTn id="42" dur="500" fill="hold"/>
                                        <p:tgtEl>
                                          <p:spTgt spid="64"/>
                                        </p:tgtEl>
                                        <p:attrNameLst>
                                          <p:attrName>ppt_w</p:attrName>
                                        </p:attrNameLst>
                                      </p:cBhvr>
                                      <p:tavLst>
                                        <p:tav tm="0">
                                          <p:val>
                                            <p:strVal val="#ppt_w"/>
                                          </p:val>
                                        </p:tav>
                                        <p:tav tm="100000">
                                          <p:val>
                                            <p:strVal val="#ppt_w"/>
                                          </p:val>
                                        </p:tav>
                                      </p:tavLst>
                                    </p:anim>
                                    <p:anim calcmode="lin" valueType="num">
                                      <p:cBhvr>
                                        <p:cTn id="43" dur="500" fill="hold"/>
                                        <p:tgtEl>
                                          <p:spTgt spid="64"/>
                                        </p:tgtEl>
                                        <p:attrNameLst>
                                          <p:attrName>ppt_h</p:attrName>
                                        </p:attrNameLst>
                                      </p:cBhvr>
                                      <p:tavLst>
                                        <p:tav tm="0">
                                          <p:val>
                                            <p:fltVal val="0"/>
                                          </p:val>
                                        </p:tav>
                                        <p:tav tm="100000">
                                          <p:val>
                                            <p:strVal val="#ppt_h"/>
                                          </p:val>
                                        </p:tav>
                                      </p:tavLst>
                                    </p:anim>
                                  </p:childTnLst>
                                </p:cTn>
                              </p:par>
                              <p:par>
                                <p:cTn id="44" presetID="10" presetClass="entr" presetSubtype="0" fill="hold" grpId="0" nodeType="withEffect">
                                  <p:stCondLst>
                                    <p:cond delay="4000"/>
                                  </p:stCondLst>
                                  <p:childTnLst>
                                    <p:set>
                                      <p:cBhvr>
                                        <p:cTn id="45" dur="1" fill="hold">
                                          <p:stCondLst>
                                            <p:cond delay="0"/>
                                          </p:stCondLst>
                                        </p:cTn>
                                        <p:tgtEl>
                                          <p:spTgt spid="65"/>
                                        </p:tgtEl>
                                        <p:attrNameLst>
                                          <p:attrName>style.visibility</p:attrName>
                                        </p:attrNameLst>
                                      </p:cBhvr>
                                      <p:to>
                                        <p:strVal val="visible"/>
                                      </p:to>
                                    </p:set>
                                    <p:animEffect transition="in" filter="fade">
                                      <p:cBhvr>
                                        <p:cTn id="46" dur="500"/>
                                        <p:tgtEl>
                                          <p:spTgt spid="65"/>
                                        </p:tgtEl>
                                      </p:cBhvr>
                                    </p:animEffect>
                                  </p:childTnLst>
                                </p:cTn>
                              </p:par>
                              <p:par>
                                <p:cTn id="47" presetID="23" presetClass="entr" presetSubtype="288" fill="hold" nodeType="withEffect">
                                  <p:stCondLst>
                                    <p:cond delay="4000"/>
                                  </p:stCondLst>
                                  <p:childTnLst>
                                    <p:set>
                                      <p:cBhvr>
                                        <p:cTn id="48" dur="1" fill="hold">
                                          <p:stCondLst>
                                            <p:cond delay="0"/>
                                          </p:stCondLst>
                                        </p:cTn>
                                        <p:tgtEl>
                                          <p:spTgt spid="6"/>
                                        </p:tgtEl>
                                        <p:attrNameLst>
                                          <p:attrName>style.visibility</p:attrName>
                                        </p:attrNameLst>
                                      </p:cBhvr>
                                      <p:to>
                                        <p:strVal val="visible"/>
                                      </p:to>
                                    </p:set>
                                    <p:anim calcmode="lin" valueType="num">
                                      <p:cBhvr>
                                        <p:cTn id="49" dur="500" fill="hold"/>
                                        <p:tgtEl>
                                          <p:spTgt spid="6"/>
                                        </p:tgtEl>
                                        <p:attrNameLst>
                                          <p:attrName>ppt_w</p:attrName>
                                        </p:attrNameLst>
                                      </p:cBhvr>
                                      <p:tavLst>
                                        <p:tav tm="0">
                                          <p:val>
                                            <p:strVal val="4/3*#ppt_w"/>
                                          </p:val>
                                        </p:tav>
                                        <p:tav tm="100000">
                                          <p:val>
                                            <p:strVal val="#ppt_w"/>
                                          </p:val>
                                        </p:tav>
                                      </p:tavLst>
                                    </p:anim>
                                    <p:anim calcmode="lin" valueType="num">
                                      <p:cBhvr>
                                        <p:cTn id="50" dur="500" fill="hold"/>
                                        <p:tgtEl>
                                          <p:spTgt spid="6"/>
                                        </p:tgtEl>
                                        <p:attrNameLst>
                                          <p:attrName>ppt_h</p:attrName>
                                        </p:attrNameLst>
                                      </p:cBhvr>
                                      <p:tavLst>
                                        <p:tav tm="0">
                                          <p:val>
                                            <p:strVal val="4/3*#ppt_h"/>
                                          </p:val>
                                        </p:tav>
                                        <p:tav tm="100000">
                                          <p:val>
                                            <p:strVal val="#ppt_h"/>
                                          </p:val>
                                        </p:tav>
                                      </p:tavLst>
                                    </p:anim>
                                  </p:childTnLst>
                                </p:cTn>
                              </p:par>
                              <p:par>
                                <p:cTn id="51" presetID="17" presetClass="entr" presetSubtype="1" fill="hold" grpId="0" nodeType="withEffect">
                                  <p:stCondLst>
                                    <p:cond delay="4500"/>
                                  </p:stCondLst>
                                  <p:iterate type="lt">
                                    <p:tmPct val="10000"/>
                                  </p:iterate>
                                  <p:childTnLst>
                                    <p:set>
                                      <p:cBhvr>
                                        <p:cTn id="52" dur="1" fill="hold">
                                          <p:stCondLst>
                                            <p:cond delay="0"/>
                                          </p:stCondLst>
                                        </p:cTn>
                                        <p:tgtEl>
                                          <p:spTgt spid="68"/>
                                        </p:tgtEl>
                                        <p:attrNameLst>
                                          <p:attrName>style.visibility</p:attrName>
                                        </p:attrNameLst>
                                      </p:cBhvr>
                                      <p:to>
                                        <p:strVal val="visible"/>
                                      </p:to>
                                    </p:set>
                                    <p:anim calcmode="lin" valueType="num">
                                      <p:cBhvr>
                                        <p:cTn id="53" dur="500" fill="hold"/>
                                        <p:tgtEl>
                                          <p:spTgt spid="68"/>
                                        </p:tgtEl>
                                        <p:attrNameLst>
                                          <p:attrName>ppt_x</p:attrName>
                                        </p:attrNameLst>
                                      </p:cBhvr>
                                      <p:tavLst>
                                        <p:tav tm="0">
                                          <p:val>
                                            <p:strVal val="#ppt_x"/>
                                          </p:val>
                                        </p:tav>
                                        <p:tav tm="100000">
                                          <p:val>
                                            <p:strVal val="#ppt_x"/>
                                          </p:val>
                                        </p:tav>
                                      </p:tavLst>
                                    </p:anim>
                                    <p:anim calcmode="lin" valueType="num">
                                      <p:cBhvr>
                                        <p:cTn id="54" dur="500" fill="hold"/>
                                        <p:tgtEl>
                                          <p:spTgt spid="68"/>
                                        </p:tgtEl>
                                        <p:attrNameLst>
                                          <p:attrName>ppt_y</p:attrName>
                                        </p:attrNameLst>
                                      </p:cBhvr>
                                      <p:tavLst>
                                        <p:tav tm="0">
                                          <p:val>
                                            <p:strVal val="#ppt_y-#ppt_h/2"/>
                                          </p:val>
                                        </p:tav>
                                        <p:tav tm="100000">
                                          <p:val>
                                            <p:strVal val="#ppt_y"/>
                                          </p:val>
                                        </p:tav>
                                      </p:tavLst>
                                    </p:anim>
                                    <p:anim calcmode="lin" valueType="num">
                                      <p:cBhvr>
                                        <p:cTn id="55" dur="500" fill="hold"/>
                                        <p:tgtEl>
                                          <p:spTgt spid="68"/>
                                        </p:tgtEl>
                                        <p:attrNameLst>
                                          <p:attrName>ppt_w</p:attrName>
                                        </p:attrNameLst>
                                      </p:cBhvr>
                                      <p:tavLst>
                                        <p:tav tm="0">
                                          <p:val>
                                            <p:strVal val="#ppt_w"/>
                                          </p:val>
                                        </p:tav>
                                        <p:tav tm="100000">
                                          <p:val>
                                            <p:strVal val="#ppt_w"/>
                                          </p:val>
                                        </p:tav>
                                      </p:tavLst>
                                    </p:anim>
                                    <p:anim calcmode="lin" valueType="num">
                                      <p:cBhvr>
                                        <p:cTn id="56" dur="500" fill="hold"/>
                                        <p:tgtEl>
                                          <p:spTgt spid="68"/>
                                        </p:tgtEl>
                                        <p:attrNameLst>
                                          <p:attrName>ppt_h</p:attrName>
                                        </p:attrNameLst>
                                      </p:cBhvr>
                                      <p:tavLst>
                                        <p:tav tm="0">
                                          <p:val>
                                            <p:fltVal val="0"/>
                                          </p:val>
                                        </p:tav>
                                        <p:tav tm="100000">
                                          <p:val>
                                            <p:strVal val="#ppt_h"/>
                                          </p:val>
                                        </p:tav>
                                      </p:tavLst>
                                    </p:anim>
                                  </p:childTnLst>
                                </p:cTn>
                              </p:par>
                              <p:par>
                                <p:cTn id="57" presetID="10" presetClass="entr" presetSubtype="0" fill="hold" grpId="0" nodeType="withEffect">
                                  <p:stCondLst>
                                    <p:cond delay="5250"/>
                                  </p:stCondLst>
                                  <p:childTnLst>
                                    <p:set>
                                      <p:cBhvr>
                                        <p:cTn id="58" dur="1" fill="hold">
                                          <p:stCondLst>
                                            <p:cond delay="0"/>
                                          </p:stCondLst>
                                        </p:cTn>
                                        <p:tgtEl>
                                          <p:spTgt spid="69"/>
                                        </p:tgtEl>
                                        <p:attrNameLst>
                                          <p:attrName>style.visibility</p:attrName>
                                        </p:attrNameLst>
                                      </p:cBhvr>
                                      <p:to>
                                        <p:strVal val="visible"/>
                                      </p:to>
                                    </p:set>
                                    <p:animEffect transition="in" filter="fade">
                                      <p:cBhvr>
                                        <p:cTn id="59"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3" grpId="0"/>
      <p:bldP spid="64" grpId="0"/>
      <p:bldP spid="65" grpId="0"/>
      <p:bldP spid="66" grpId="0"/>
      <p:bldP spid="67" grpId="0"/>
      <p:bldP spid="68" grpId="0"/>
      <p:bldP spid="6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0462017-9B3D-4316-9859-CFD204F9CC70}"/>
              </a:ext>
            </a:extLst>
          </p:cNvPr>
          <p:cNvGrpSpPr/>
          <p:nvPr/>
        </p:nvGrpSpPr>
        <p:grpSpPr>
          <a:xfrm>
            <a:off x="1391633" y="1079167"/>
            <a:ext cx="2423365" cy="1634225"/>
            <a:chOff x="1390650" y="1079500"/>
            <a:chExt cx="2424113" cy="1634729"/>
          </a:xfrm>
        </p:grpSpPr>
        <p:sp>
          <p:nvSpPr>
            <p:cNvPr id="17" name="Freeform 10"/>
            <p:cNvSpPr>
              <a:spLocks/>
            </p:cNvSpPr>
            <p:nvPr/>
          </p:nvSpPr>
          <p:spPr bwMode="auto">
            <a:xfrm>
              <a:off x="1450182" y="1079500"/>
              <a:ext cx="2364581" cy="1634729"/>
            </a:xfrm>
            <a:custGeom>
              <a:avLst/>
              <a:gdLst>
                <a:gd name="T0" fmla="*/ 1192 w 1192"/>
                <a:gd name="T1" fmla="*/ 148 h 1156"/>
                <a:gd name="T2" fmla="*/ 74 w 1192"/>
                <a:gd name="T3" fmla="*/ 0 h 1156"/>
                <a:gd name="T4" fmla="*/ 0 w 1192"/>
                <a:gd name="T5" fmla="*/ 788 h 1156"/>
                <a:gd name="T6" fmla="*/ 710 w 1192"/>
                <a:gd name="T7" fmla="*/ 854 h 1156"/>
                <a:gd name="T8" fmla="*/ 898 w 1192"/>
                <a:gd name="T9" fmla="*/ 1156 h 1156"/>
                <a:gd name="T10" fmla="*/ 881 w 1192"/>
                <a:gd name="T11" fmla="*/ 866 h 1156"/>
                <a:gd name="T12" fmla="*/ 1093 w 1192"/>
                <a:gd name="T13" fmla="*/ 873 h 1156"/>
                <a:gd name="T14" fmla="*/ 1192 w 1192"/>
                <a:gd name="T15" fmla="*/ 148 h 1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2" h="1156">
                  <a:moveTo>
                    <a:pt x="1192" y="148"/>
                  </a:moveTo>
                  <a:lnTo>
                    <a:pt x="74" y="0"/>
                  </a:lnTo>
                  <a:lnTo>
                    <a:pt x="0" y="788"/>
                  </a:lnTo>
                  <a:lnTo>
                    <a:pt x="710" y="854"/>
                  </a:lnTo>
                  <a:lnTo>
                    <a:pt x="898" y="1156"/>
                  </a:lnTo>
                  <a:lnTo>
                    <a:pt x="881" y="866"/>
                  </a:lnTo>
                  <a:lnTo>
                    <a:pt x="1093" y="873"/>
                  </a:lnTo>
                  <a:lnTo>
                    <a:pt x="1192" y="148"/>
                  </a:ln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49">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11"/>
            <p:cNvSpPr>
              <a:spLocks/>
            </p:cNvSpPr>
            <p:nvPr/>
          </p:nvSpPr>
          <p:spPr bwMode="auto">
            <a:xfrm>
              <a:off x="1390650" y="1200944"/>
              <a:ext cx="2227660" cy="1513285"/>
            </a:xfrm>
            <a:custGeom>
              <a:avLst/>
              <a:gdLst>
                <a:gd name="T0" fmla="*/ 1123 w 1123"/>
                <a:gd name="T1" fmla="*/ 0 h 1070"/>
                <a:gd name="T2" fmla="*/ 0 w 1123"/>
                <a:gd name="T3" fmla="*/ 0 h 1070"/>
                <a:gd name="T4" fmla="*/ 0 w 1123"/>
                <a:gd name="T5" fmla="*/ 787 h 1070"/>
                <a:gd name="T6" fmla="*/ 712 w 1123"/>
                <a:gd name="T7" fmla="*/ 787 h 1070"/>
                <a:gd name="T8" fmla="*/ 928 w 1123"/>
                <a:gd name="T9" fmla="*/ 1070 h 1070"/>
                <a:gd name="T10" fmla="*/ 928 w 1123"/>
                <a:gd name="T11" fmla="*/ 787 h 1070"/>
                <a:gd name="T12" fmla="*/ 1123 w 1123"/>
                <a:gd name="T13" fmla="*/ 787 h 1070"/>
                <a:gd name="T14" fmla="*/ 1123 w 1123"/>
                <a:gd name="T15" fmla="*/ 0 h 10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1070">
                  <a:moveTo>
                    <a:pt x="1123" y="0"/>
                  </a:moveTo>
                  <a:lnTo>
                    <a:pt x="0" y="0"/>
                  </a:lnTo>
                  <a:lnTo>
                    <a:pt x="0" y="787"/>
                  </a:lnTo>
                  <a:lnTo>
                    <a:pt x="712" y="787"/>
                  </a:lnTo>
                  <a:lnTo>
                    <a:pt x="928" y="1070"/>
                  </a:lnTo>
                  <a:lnTo>
                    <a:pt x="928" y="787"/>
                  </a:lnTo>
                  <a:lnTo>
                    <a:pt x="1123" y="787"/>
                  </a:lnTo>
                  <a:lnTo>
                    <a:pt x="1123"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49">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5" name="组合 4">
            <a:extLst>
              <a:ext uri="{FF2B5EF4-FFF2-40B4-BE49-F238E27FC236}">
                <a16:creationId xmlns:a16="http://schemas.microsoft.com/office/drawing/2014/main" id="{B19AAFB8-5B30-4241-85AA-8C53BC6B92AB}"/>
              </a:ext>
            </a:extLst>
          </p:cNvPr>
          <p:cNvGrpSpPr/>
          <p:nvPr/>
        </p:nvGrpSpPr>
        <p:grpSpPr>
          <a:xfrm>
            <a:off x="5254019" y="1079167"/>
            <a:ext cx="2423364" cy="1634225"/>
            <a:chOff x="5254229" y="1079500"/>
            <a:chExt cx="2424112" cy="1634729"/>
          </a:xfrm>
        </p:grpSpPr>
        <p:sp>
          <p:nvSpPr>
            <p:cNvPr id="19" name="Freeform 10"/>
            <p:cNvSpPr>
              <a:spLocks/>
            </p:cNvSpPr>
            <p:nvPr/>
          </p:nvSpPr>
          <p:spPr bwMode="auto">
            <a:xfrm>
              <a:off x="5313760" y="1079500"/>
              <a:ext cx="2364581" cy="1634729"/>
            </a:xfrm>
            <a:custGeom>
              <a:avLst/>
              <a:gdLst>
                <a:gd name="T0" fmla="*/ 1192 w 1192"/>
                <a:gd name="T1" fmla="*/ 148 h 1156"/>
                <a:gd name="T2" fmla="*/ 74 w 1192"/>
                <a:gd name="T3" fmla="*/ 0 h 1156"/>
                <a:gd name="T4" fmla="*/ 0 w 1192"/>
                <a:gd name="T5" fmla="*/ 788 h 1156"/>
                <a:gd name="T6" fmla="*/ 710 w 1192"/>
                <a:gd name="T7" fmla="*/ 854 h 1156"/>
                <a:gd name="T8" fmla="*/ 898 w 1192"/>
                <a:gd name="T9" fmla="*/ 1156 h 1156"/>
                <a:gd name="T10" fmla="*/ 881 w 1192"/>
                <a:gd name="T11" fmla="*/ 866 h 1156"/>
                <a:gd name="T12" fmla="*/ 1093 w 1192"/>
                <a:gd name="T13" fmla="*/ 873 h 1156"/>
                <a:gd name="T14" fmla="*/ 1192 w 1192"/>
                <a:gd name="T15" fmla="*/ 148 h 1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2" h="1156">
                  <a:moveTo>
                    <a:pt x="1192" y="148"/>
                  </a:moveTo>
                  <a:lnTo>
                    <a:pt x="74" y="0"/>
                  </a:lnTo>
                  <a:lnTo>
                    <a:pt x="0" y="788"/>
                  </a:lnTo>
                  <a:lnTo>
                    <a:pt x="710" y="854"/>
                  </a:lnTo>
                  <a:lnTo>
                    <a:pt x="898" y="1156"/>
                  </a:lnTo>
                  <a:lnTo>
                    <a:pt x="881" y="866"/>
                  </a:lnTo>
                  <a:lnTo>
                    <a:pt x="1093" y="873"/>
                  </a:lnTo>
                  <a:lnTo>
                    <a:pt x="1192" y="148"/>
                  </a:lnTo>
                  <a:close/>
                </a:path>
              </a:pathLst>
            </a:custGeom>
            <a:solidFill>
              <a:schemeClr val="accent3">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49">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Freeform 11"/>
            <p:cNvSpPr>
              <a:spLocks/>
            </p:cNvSpPr>
            <p:nvPr/>
          </p:nvSpPr>
          <p:spPr bwMode="auto">
            <a:xfrm>
              <a:off x="5254229" y="1200944"/>
              <a:ext cx="2227659" cy="1513285"/>
            </a:xfrm>
            <a:custGeom>
              <a:avLst/>
              <a:gdLst>
                <a:gd name="T0" fmla="*/ 1123 w 1123"/>
                <a:gd name="T1" fmla="*/ 0 h 1070"/>
                <a:gd name="T2" fmla="*/ 0 w 1123"/>
                <a:gd name="T3" fmla="*/ 0 h 1070"/>
                <a:gd name="T4" fmla="*/ 0 w 1123"/>
                <a:gd name="T5" fmla="*/ 787 h 1070"/>
                <a:gd name="T6" fmla="*/ 712 w 1123"/>
                <a:gd name="T7" fmla="*/ 787 h 1070"/>
                <a:gd name="T8" fmla="*/ 928 w 1123"/>
                <a:gd name="T9" fmla="*/ 1070 h 1070"/>
                <a:gd name="T10" fmla="*/ 928 w 1123"/>
                <a:gd name="T11" fmla="*/ 787 h 1070"/>
                <a:gd name="T12" fmla="*/ 1123 w 1123"/>
                <a:gd name="T13" fmla="*/ 787 h 1070"/>
                <a:gd name="T14" fmla="*/ 1123 w 1123"/>
                <a:gd name="T15" fmla="*/ 0 h 10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1070">
                  <a:moveTo>
                    <a:pt x="1123" y="0"/>
                  </a:moveTo>
                  <a:lnTo>
                    <a:pt x="0" y="0"/>
                  </a:lnTo>
                  <a:lnTo>
                    <a:pt x="0" y="787"/>
                  </a:lnTo>
                  <a:lnTo>
                    <a:pt x="712" y="787"/>
                  </a:lnTo>
                  <a:lnTo>
                    <a:pt x="928" y="1070"/>
                  </a:lnTo>
                  <a:lnTo>
                    <a:pt x="928" y="787"/>
                  </a:lnTo>
                  <a:lnTo>
                    <a:pt x="1123" y="787"/>
                  </a:lnTo>
                  <a:lnTo>
                    <a:pt x="1123"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49">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7" name="组合 6">
            <a:extLst>
              <a:ext uri="{FF2B5EF4-FFF2-40B4-BE49-F238E27FC236}">
                <a16:creationId xmlns:a16="http://schemas.microsoft.com/office/drawing/2014/main" id="{EB234345-538C-413E-8E21-6BED85DFC79D}"/>
              </a:ext>
            </a:extLst>
          </p:cNvPr>
          <p:cNvGrpSpPr/>
          <p:nvPr/>
        </p:nvGrpSpPr>
        <p:grpSpPr>
          <a:xfrm>
            <a:off x="1391633" y="3038332"/>
            <a:ext cx="2423365" cy="1633034"/>
            <a:chOff x="1390650" y="3039269"/>
            <a:chExt cx="2424113" cy="1633538"/>
          </a:xfrm>
        </p:grpSpPr>
        <p:sp>
          <p:nvSpPr>
            <p:cNvPr id="21" name="Freeform 10"/>
            <p:cNvSpPr>
              <a:spLocks/>
            </p:cNvSpPr>
            <p:nvPr/>
          </p:nvSpPr>
          <p:spPr bwMode="auto">
            <a:xfrm>
              <a:off x="1450182" y="3039269"/>
              <a:ext cx="2364581" cy="1633538"/>
            </a:xfrm>
            <a:custGeom>
              <a:avLst/>
              <a:gdLst>
                <a:gd name="T0" fmla="*/ 1192 w 1192"/>
                <a:gd name="T1" fmla="*/ 148 h 1156"/>
                <a:gd name="T2" fmla="*/ 74 w 1192"/>
                <a:gd name="T3" fmla="*/ 0 h 1156"/>
                <a:gd name="T4" fmla="*/ 0 w 1192"/>
                <a:gd name="T5" fmla="*/ 788 h 1156"/>
                <a:gd name="T6" fmla="*/ 710 w 1192"/>
                <a:gd name="T7" fmla="*/ 854 h 1156"/>
                <a:gd name="T8" fmla="*/ 898 w 1192"/>
                <a:gd name="T9" fmla="*/ 1156 h 1156"/>
                <a:gd name="T10" fmla="*/ 881 w 1192"/>
                <a:gd name="T11" fmla="*/ 866 h 1156"/>
                <a:gd name="T12" fmla="*/ 1093 w 1192"/>
                <a:gd name="T13" fmla="*/ 873 h 1156"/>
                <a:gd name="T14" fmla="*/ 1192 w 1192"/>
                <a:gd name="T15" fmla="*/ 148 h 1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2" h="1156">
                  <a:moveTo>
                    <a:pt x="1192" y="148"/>
                  </a:moveTo>
                  <a:lnTo>
                    <a:pt x="74" y="0"/>
                  </a:lnTo>
                  <a:lnTo>
                    <a:pt x="0" y="788"/>
                  </a:lnTo>
                  <a:lnTo>
                    <a:pt x="710" y="854"/>
                  </a:lnTo>
                  <a:lnTo>
                    <a:pt x="898" y="1156"/>
                  </a:lnTo>
                  <a:lnTo>
                    <a:pt x="881" y="866"/>
                  </a:lnTo>
                  <a:lnTo>
                    <a:pt x="1093" y="873"/>
                  </a:lnTo>
                  <a:lnTo>
                    <a:pt x="1192" y="148"/>
                  </a:lnTo>
                  <a:close/>
                </a:path>
              </a:pathLst>
            </a:custGeom>
            <a:solidFill>
              <a:schemeClr val="accent2">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49">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Freeform 11"/>
            <p:cNvSpPr>
              <a:spLocks/>
            </p:cNvSpPr>
            <p:nvPr/>
          </p:nvSpPr>
          <p:spPr bwMode="auto">
            <a:xfrm>
              <a:off x="1390650" y="3160713"/>
              <a:ext cx="2227660" cy="1512094"/>
            </a:xfrm>
            <a:custGeom>
              <a:avLst/>
              <a:gdLst>
                <a:gd name="T0" fmla="*/ 1123 w 1123"/>
                <a:gd name="T1" fmla="*/ 0 h 1070"/>
                <a:gd name="T2" fmla="*/ 0 w 1123"/>
                <a:gd name="T3" fmla="*/ 0 h 1070"/>
                <a:gd name="T4" fmla="*/ 0 w 1123"/>
                <a:gd name="T5" fmla="*/ 787 h 1070"/>
                <a:gd name="T6" fmla="*/ 712 w 1123"/>
                <a:gd name="T7" fmla="*/ 787 h 1070"/>
                <a:gd name="T8" fmla="*/ 928 w 1123"/>
                <a:gd name="T9" fmla="*/ 1070 h 1070"/>
                <a:gd name="T10" fmla="*/ 928 w 1123"/>
                <a:gd name="T11" fmla="*/ 787 h 1070"/>
                <a:gd name="T12" fmla="*/ 1123 w 1123"/>
                <a:gd name="T13" fmla="*/ 787 h 1070"/>
                <a:gd name="T14" fmla="*/ 1123 w 1123"/>
                <a:gd name="T15" fmla="*/ 0 h 10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1070">
                  <a:moveTo>
                    <a:pt x="1123" y="0"/>
                  </a:moveTo>
                  <a:lnTo>
                    <a:pt x="0" y="0"/>
                  </a:lnTo>
                  <a:lnTo>
                    <a:pt x="0" y="787"/>
                  </a:lnTo>
                  <a:lnTo>
                    <a:pt x="712" y="787"/>
                  </a:lnTo>
                  <a:lnTo>
                    <a:pt x="928" y="1070"/>
                  </a:lnTo>
                  <a:lnTo>
                    <a:pt x="928" y="787"/>
                  </a:lnTo>
                  <a:lnTo>
                    <a:pt x="1123" y="787"/>
                  </a:lnTo>
                  <a:lnTo>
                    <a:pt x="112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49">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6" name="组合 5">
            <a:extLst>
              <a:ext uri="{FF2B5EF4-FFF2-40B4-BE49-F238E27FC236}">
                <a16:creationId xmlns:a16="http://schemas.microsoft.com/office/drawing/2014/main" id="{073E84BF-A683-486A-9227-3A2F04675A3D}"/>
              </a:ext>
            </a:extLst>
          </p:cNvPr>
          <p:cNvGrpSpPr/>
          <p:nvPr/>
        </p:nvGrpSpPr>
        <p:grpSpPr>
          <a:xfrm>
            <a:off x="5254019" y="3038332"/>
            <a:ext cx="2423364" cy="1633034"/>
            <a:chOff x="5254229" y="3039269"/>
            <a:chExt cx="2424112" cy="1633538"/>
          </a:xfrm>
        </p:grpSpPr>
        <p:sp>
          <p:nvSpPr>
            <p:cNvPr id="23" name="Freeform 10"/>
            <p:cNvSpPr>
              <a:spLocks/>
            </p:cNvSpPr>
            <p:nvPr/>
          </p:nvSpPr>
          <p:spPr bwMode="auto">
            <a:xfrm>
              <a:off x="5313760" y="3039269"/>
              <a:ext cx="2364581" cy="1633538"/>
            </a:xfrm>
            <a:custGeom>
              <a:avLst/>
              <a:gdLst>
                <a:gd name="T0" fmla="*/ 1192 w 1192"/>
                <a:gd name="T1" fmla="*/ 148 h 1156"/>
                <a:gd name="T2" fmla="*/ 74 w 1192"/>
                <a:gd name="T3" fmla="*/ 0 h 1156"/>
                <a:gd name="T4" fmla="*/ 0 w 1192"/>
                <a:gd name="T5" fmla="*/ 788 h 1156"/>
                <a:gd name="T6" fmla="*/ 710 w 1192"/>
                <a:gd name="T7" fmla="*/ 854 h 1156"/>
                <a:gd name="T8" fmla="*/ 898 w 1192"/>
                <a:gd name="T9" fmla="*/ 1156 h 1156"/>
                <a:gd name="T10" fmla="*/ 881 w 1192"/>
                <a:gd name="T11" fmla="*/ 866 h 1156"/>
                <a:gd name="T12" fmla="*/ 1093 w 1192"/>
                <a:gd name="T13" fmla="*/ 873 h 1156"/>
                <a:gd name="T14" fmla="*/ 1192 w 1192"/>
                <a:gd name="T15" fmla="*/ 148 h 1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92" h="1156">
                  <a:moveTo>
                    <a:pt x="1192" y="148"/>
                  </a:moveTo>
                  <a:lnTo>
                    <a:pt x="74" y="0"/>
                  </a:lnTo>
                  <a:lnTo>
                    <a:pt x="0" y="788"/>
                  </a:lnTo>
                  <a:lnTo>
                    <a:pt x="710" y="854"/>
                  </a:lnTo>
                  <a:lnTo>
                    <a:pt x="898" y="1156"/>
                  </a:lnTo>
                  <a:lnTo>
                    <a:pt x="881" y="866"/>
                  </a:lnTo>
                  <a:lnTo>
                    <a:pt x="1093" y="873"/>
                  </a:lnTo>
                  <a:lnTo>
                    <a:pt x="1192" y="148"/>
                  </a:lnTo>
                  <a:close/>
                </a:path>
              </a:pathLst>
            </a:custGeom>
            <a:solidFill>
              <a:schemeClr val="accent4">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49">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Freeform 11"/>
            <p:cNvSpPr>
              <a:spLocks/>
            </p:cNvSpPr>
            <p:nvPr/>
          </p:nvSpPr>
          <p:spPr bwMode="auto">
            <a:xfrm>
              <a:off x="5254229" y="3160713"/>
              <a:ext cx="2227659" cy="1512094"/>
            </a:xfrm>
            <a:custGeom>
              <a:avLst/>
              <a:gdLst>
                <a:gd name="T0" fmla="*/ 1123 w 1123"/>
                <a:gd name="T1" fmla="*/ 0 h 1070"/>
                <a:gd name="T2" fmla="*/ 0 w 1123"/>
                <a:gd name="T3" fmla="*/ 0 h 1070"/>
                <a:gd name="T4" fmla="*/ 0 w 1123"/>
                <a:gd name="T5" fmla="*/ 787 h 1070"/>
                <a:gd name="T6" fmla="*/ 712 w 1123"/>
                <a:gd name="T7" fmla="*/ 787 h 1070"/>
                <a:gd name="T8" fmla="*/ 928 w 1123"/>
                <a:gd name="T9" fmla="*/ 1070 h 1070"/>
                <a:gd name="T10" fmla="*/ 928 w 1123"/>
                <a:gd name="T11" fmla="*/ 787 h 1070"/>
                <a:gd name="T12" fmla="*/ 1123 w 1123"/>
                <a:gd name="T13" fmla="*/ 787 h 1070"/>
                <a:gd name="T14" fmla="*/ 1123 w 1123"/>
                <a:gd name="T15" fmla="*/ 0 h 10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1070">
                  <a:moveTo>
                    <a:pt x="1123" y="0"/>
                  </a:moveTo>
                  <a:lnTo>
                    <a:pt x="0" y="0"/>
                  </a:lnTo>
                  <a:lnTo>
                    <a:pt x="0" y="787"/>
                  </a:lnTo>
                  <a:lnTo>
                    <a:pt x="712" y="787"/>
                  </a:lnTo>
                  <a:lnTo>
                    <a:pt x="928" y="1070"/>
                  </a:lnTo>
                  <a:lnTo>
                    <a:pt x="928" y="787"/>
                  </a:lnTo>
                  <a:lnTo>
                    <a:pt x="1123" y="787"/>
                  </a:lnTo>
                  <a:lnTo>
                    <a:pt x="112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49">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5" name="TextBox 57"/>
          <p:cNvSpPr txBox="1"/>
          <p:nvPr/>
        </p:nvSpPr>
        <p:spPr bwMode="auto">
          <a:xfrm>
            <a:off x="1461857" y="1476714"/>
            <a:ext cx="2004395" cy="532453"/>
          </a:xfrm>
          <a:prstGeom prst="rect">
            <a:avLst/>
          </a:prstGeom>
          <a:noFill/>
        </p:spPr>
        <p:txBody>
          <a:bodyPr>
            <a:spAutoFit/>
          </a:bodyPr>
          <a:lstStyle/>
          <a:p>
            <a:pPr algn="ctr">
              <a:lnSpc>
                <a:spcPct val="130000"/>
              </a:lnSpc>
              <a:defRPr/>
            </a:pPr>
            <a:r>
              <a:rPr lang="zh-CN" altLang="en-US"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rPr>
              <a:t>请在此处输入您的文本</a:t>
            </a:r>
            <a:endParaRPr lang="en-US" altLang="zh-CN"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endParaRPr>
          </a:p>
          <a:p>
            <a:pPr algn="ctr">
              <a:lnSpc>
                <a:spcPct val="130000"/>
              </a:lnSpc>
              <a:defRPr/>
            </a:pPr>
            <a:r>
              <a:rPr lang="zh-CN" altLang="en-US"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rPr>
              <a:t>请在此处输入您的文本</a:t>
            </a:r>
            <a:endParaRPr lang="en-US" altLang="zh-CN" sz="1100" kern="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TextBox 57"/>
          <p:cNvSpPr txBox="1"/>
          <p:nvPr/>
        </p:nvSpPr>
        <p:spPr bwMode="auto">
          <a:xfrm>
            <a:off x="5365903" y="1476714"/>
            <a:ext cx="2004395" cy="532453"/>
          </a:xfrm>
          <a:prstGeom prst="rect">
            <a:avLst/>
          </a:prstGeom>
          <a:noFill/>
        </p:spPr>
        <p:txBody>
          <a:bodyPr>
            <a:spAutoFit/>
          </a:bodyPr>
          <a:lstStyle/>
          <a:p>
            <a:pPr algn="ctr">
              <a:lnSpc>
                <a:spcPct val="130000"/>
              </a:lnSpc>
              <a:defRPr/>
            </a:pPr>
            <a:r>
              <a:rPr lang="zh-CN" altLang="en-US"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rPr>
              <a:t>请在此处输入您的文本</a:t>
            </a:r>
            <a:endParaRPr lang="en-US" altLang="zh-CN"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endParaRPr>
          </a:p>
          <a:p>
            <a:pPr algn="ctr">
              <a:lnSpc>
                <a:spcPct val="130000"/>
              </a:lnSpc>
              <a:defRPr/>
            </a:pPr>
            <a:r>
              <a:rPr lang="zh-CN" altLang="en-US"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rPr>
              <a:t>请在此处输入您的文本</a:t>
            </a:r>
            <a:endParaRPr lang="en-US" altLang="zh-CN" sz="1100" kern="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TextBox 57"/>
          <p:cNvSpPr txBox="1"/>
          <p:nvPr/>
        </p:nvSpPr>
        <p:spPr bwMode="auto">
          <a:xfrm>
            <a:off x="1461857" y="3431116"/>
            <a:ext cx="2004395" cy="532453"/>
          </a:xfrm>
          <a:prstGeom prst="rect">
            <a:avLst/>
          </a:prstGeom>
          <a:noFill/>
        </p:spPr>
        <p:txBody>
          <a:bodyPr>
            <a:spAutoFit/>
          </a:bodyPr>
          <a:lstStyle/>
          <a:p>
            <a:pPr algn="ctr">
              <a:lnSpc>
                <a:spcPct val="130000"/>
              </a:lnSpc>
              <a:defRPr/>
            </a:pPr>
            <a:r>
              <a:rPr lang="zh-CN" altLang="en-US"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rPr>
              <a:t>请在此处输入您的文本</a:t>
            </a:r>
            <a:endParaRPr lang="en-US" altLang="zh-CN"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endParaRPr>
          </a:p>
          <a:p>
            <a:pPr algn="ctr">
              <a:lnSpc>
                <a:spcPct val="130000"/>
              </a:lnSpc>
              <a:defRPr/>
            </a:pPr>
            <a:r>
              <a:rPr lang="zh-CN" altLang="en-US"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rPr>
              <a:t>请在此处输入您的文本</a:t>
            </a:r>
            <a:endParaRPr lang="en-US" altLang="zh-CN" sz="1100" kern="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TextBox 57"/>
          <p:cNvSpPr txBox="1"/>
          <p:nvPr/>
        </p:nvSpPr>
        <p:spPr bwMode="auto">
          <a:xfrm>
            <a:off x="5365903" y="3431116"/>
            <a:ext cx="2004395" cy="532453"/>
          </a:xfrm>
          <a:prstGeom prst="rect">
            <a:avLst/>
          </a:prstGeom>
          <a:noFill/>
        </p:spPr>
        <p:txBody>
          <a:bodyPr>
            <a:spAutoFit/>
          </a:bodyPr>
          <a:lstStyle/>
          <a:p>
            <a:pPr algn="ctr">
              <a:lnSpc>
                <a:spcPct val="130000"/>
              </a:lnSpc>
              <a:defRPr/>
            </a:pPr>
            <a:r>
              <a:rPr lang="zh-CN" altLang="en-US"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rPr>
              <a:t>请在此处输入您的文本</a:t>
            </a:r>
            <a:endParaRPr lang="en-US" altLang="zh-CN"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endParaRPr>
          </a:p>
          <a:p>
            <a:pPr algn="ctr">
              <a:lnSpc>
                <a:spcPct val="130000"/>
              </a:lnSpc>
              <a:defRPr/>
            </a:pPr>
            <a:r>
              <a:rPr lang="zh-CN" altLang="en-US" sz="1100" kern="0" dirty="0">
                <a:solidFill>
                  <a:schemeClr val="bg1"/>
                </a:solidFill>
                <a:latin typeface="微软雅黑" panose="020B0503020204020204" pitchFamily="34" charset="-122"/>
                <a:ea typeface="微软雅黑" panose="020B0503020204020204" pitchFamily="34" charset="-122"/>
                <a:cs typeface="Arial" pitchFamily="34" charset="0"/>
                <a:sym typeface="微软雅黑" panose="020B0503020204020204" pitchFamily="34" charset="-122"/>
              </a:rPr>
              <a:t>请在此处输入您的文本</a:t>
            </a:r>
            <a:endParaRPr lang="en-US" altLang="zh-CN" sz="1100" kern="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4242295121"/>
      </p:ext>
    </p:extLst>
  </p:cSld>
  <p:clrMapOvr>
    <a:masterClrMapping/>
  </p:clrMapOvr>
  <mc:AlternateContent xmlns:mc="http://schemas.openxmlformats.org/markup-compatibility/2006">
    <mc:Choice xmlns:p14="http://schemas.microsoft.com/office/powerpoint/2010/main" Requires="p14">
      <p:transition spd="slow" p14:dur="1250" advClick="0" advTm="0">
        <p:split orient="vert"/>
      </p:transition>
    </mc:Choice>
    <mc:Fallback>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0-#ppt_w/2"/>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6"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500"/>
                                        <p:tgtEl>
                                          <p:spTgt spid="2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5">
            <a:extLst>
              <a:ext uri="{FF2B5EF4-FFF2-40B4-BE49-F238E27FC236}">
                <a16:creationId xmlns:a16="http://schemas.microsoft.com/office/drawing/2014/main" id="{420E9AD4-6393-489F-B3E0-63BAEA2E84ED}"/>
              </a:ext>
            </a:extLst>
          </p:cNvPr>
          <p:cNvGrpSpPr/>
          <p:nvPr/>
        </p:nvGrpSpPr>
        <p:grpSpPr>
          <a:xfrm>
            <a:off x="3393830" y="1429472"/>
            <a:ext cx="2356336" cy="2631876"/>
            <a:chOff x="3779635" y="1683540"/>
            <a:chExt cx="4632730" cy="5174460"/>
          </a:xfrm>
          <a:solidFill>
            <a:schemeClr val="bg1">
              <a:lumMod val="75000"/>
            </a:schemeClr>
          </a:solidFill>
        </p:grpSpPr>
        <p:sp>
          <p:nvSpPr>
            <p:cNvPr id="27" name="Freeform 46">
              <a:extLst>
                <a:ext uri="{FF2B5EF4-FFF2-40B4-BE49-F238E27FC236}">
                  <a16:creationId xmlns:a16="http://schemas.microsoft.com/office/drawing/2014/main" id="{C3147BAB-EBBA-4038-904E-118D9D9429C2}"/>
                </a:ext>
              </a:extLst>
            </p:cNvPr>
            <p:cNvSpPr>
              <a:spLocks/>
            </p:cNvSpPr>
            <p:nvPr/>
          </p:nvSpPr>
          <p:spPr bwMode="auto">
            <a:xfrm>
              <a:off x="3968196" y="3177186"/>
              <a:ext cx="1549743" cy="645610"/>
            </a:xfrm>
            <a:custGeom>
              <a:avLst/>
              <a:gdLst>
                <a:gd name="T0" fmla="*/ 201 w 2027"/>
                <a:gd name="T1" fmla="*/ 456 h 831"/>
                <a:gd name="T2" fmla="*/ 174 w 2027"/>
                <a:gd name="T3" fmla="*/ 424 h 831"/>
                <a:gd name="T4" fmla="*/ 88 w 2027"/>
                <a:gd name="T5" fmla="*/ 301 h 831"/>
                <a:gd name="T6" fmla="*/ 0 w 2027"/>
                <a:gd name="T7" fmla="*/ 105 h 831"/>
                <a:gd name="T8" fmla="*/ 244 w 2027"/>
                <a:gd name="T9" fmla="*/ 67 h 831"/>
                <a:gd name="T10" fmla="*/ 617 w 2027"/>
                <a:gd name="T11" fmla="*/ 27 h 831"/>
                <a:gd name="T12" fmla="*/ 1097 w 2027"/>
                <a:gd name="T13" fmla="*/ 8 h 831"/>
                <a:gd name="T14" fmla="*/ 1105 w 2027"/>
                <a:gd name="T15" fmla="*/ 11 h 831"/>
                <a:gd name="T16" fmla="*/ 1165 w 2027"/>
                <a:gd name="T17" fmla="*/ 14 h 831"/>
                <a:gd name="T18" fmla="*/ 1226 w 2027"/>
                <a:gd name="T19" fmla="*/ 23 h 831"/>
                <a:gd name="T20" fmla="*/ 1295 w 2027"/>
                <a:gd name="T21" fmla="*/ 36 h 831"/>
                <a:gd name="T22" fmla="*/ 1313 w 2027"/>
                <a:gd name="T23" fmla="*/ 43 h 831"/>
                <a:gd name="T24" fmla="*/ 1382 w 2027"/>
                <a:gd name="T25" fmla="*/ 61 h 831"/>
                <a:gd name="T26" fmla="*/ 1444 w 2027"/>
                <a:gd name="T27" fmla="*/ 82 h 831"/>
                <a:gd name="T28" fmla="*/ 1496 w 2027"/>
                <a:gd name="T29" fmla="*/ 104 h 831"/>
                <a:gd name="T30" fmla="*/ 1608 w 2027"/>
                <a:gd name="T31" fmla="*/ 163 h 831"/>
                <a:gd name="T32" fmla="*/ 1726 w 2027"/>
                <a:gd name="T33" fmla="*/ 248 h 831"/>
                <a:gd name="T34" fmla="*/ 1879 w 2027"/>
                <a:gd name="T35" fmla="*/ 403 h 831"/>
                <a:gd name="T36" fmla="*/ 1922 w 2027"/>
                <a:gd name="T37" fmla="*/ 461 h 831"/>
                <a:gd name="T38" fmla="*/ 1926 w 2027"/>
                <a:gd name="T39" fmla="*/ 471 h 831"/>
                <a:gd name="T40" fmla="*/ 2027 w 2027"/>
                <a:gd name="T41" fmla="*/ 652 h 831"/>
                <a:gd name="T42" fmla="*/ 1659 w 2027"/>
                <a:gd name="T43" fmla="*/ 454 h 831"/>
                <a:gd name="T44" fmla="*/ 1621 w 2027"/>
                <a:gd name="T45" fmla="*/ 441 h 831"/>
                <a:gd name="T46" fmla="*/ 1357 w 2027"/>
                <a:gd name="T47" fmla="*/ 386 h 831"/>
                <a:gd name="T48" fmla="*/ 1215 w 2027"/>
                <a:gd name="T49" fmla="*/ 379 h 831"/>
                <a:gd name="T50" fmla="*/ 971 w 2027"/>
                <a:gd name="T51" fmla="*/ 404 h 831"/>
                <a:gd name="T52" fmla="*/ 952 w 2027"/>
                <a:gd name="T53" fmla="*/ 404 h 831"/>
                <a:gd name="T54" fmla="*/ 709 w 2027"/>
                <a:gd name="T55" fmla="*/ 406 h 831"/>
                <a:gd name="T56" fmla="*/ 699 w 2027"/>
                <a:gd name="T57" fmla="*/ 408 h 831"/>
                <a:gd name="T58" fmla="*/ 615 w 2027"/>
                <a:gd name="T59" fmla="*/ 396 h 831"/>
                <a:gd name="T60" fmla="*/ 559 w 2027"/>
                <a:gd name="T61" fmla="*/ 386 h 831"/>
                <a:gd name="T62" fmla="*/ 549 w 2027"/>
                <a:gd name="T63" fmla="*/ 382 h 831"/>
                <a:gd name="T64" fmla="*/ 339 w 2027"/>
                <a:gd name="T65" fmla="*/ 319 h 831"/>
                <a:gd name="T66" fmla="*/ 1059 w 2027"/>
                <a:gd name="T67" fmla="*/ 435 h 831"/>
                <a:gd name="T68" fmla="*/ 1228 w 2027"/>
                <a:gd name="T69" fmla="*/ 437 h 831"/>
                <a:gd name="T70" fmla="*/ 1237 w 2027"/>
                <a:gd name="T71" fmla="*/ 435 h 831"/>
                <a:gd name="T72" fmla="*/ 1450 w 2027"/>
                <a:gd name="T73" fmla="*/ 470 h 831"/>
                <a:gd name="T74" fmla="*/ 1736 w 2027"/>
                <a:gd name="T75" fmla="*/ 578 h 831"/>
                <a:gd name="T76" fmla="*/ 1752 w 2027"/>
                <a:gd name="T77" fmla="*/ 589 h 831"/>
                <a:gd name="T78" fmla="*/ 1997 w 2027"/>
                <a:gd name="T79" fmla="*/ 755 h 831"/>
                <a:gd name="T80" fmla="*/ 1929 w 2027"/>
                <a:gd name="T81" fmla="*/ 765 h 831"/>
                <a:gd name="T82" fmla="*/ 1866 w 2027"/>
                <a:gd name="T83" fmla="*/ 772 h 831"/>
                <a:gd name="T84" fmla="*/ 1817 w 2027"/>
                <a:gd name="T85" fmla="*/ 779 h 831"/>
                <a:gd name="T86" fmla="*/ 1393 w 2027"/>
                <a:gd name="T87" fmla="*/ 816 h 831"/>
                <a:gd name="T88" fmla="*/ 1035 w 2027"/>
                <a:gd name="T89" fmla="*/ 828 h 831"/>
                <a:gd name="T90" fmla="*/ 1018 w 2027"/>
                <a:gd name="T91" fmla="*/ 825 h 831"/>
                <a:gd name="T92" fmla="*/ 693 w 2027"/>
                <a:gd name="T93" fmla="*/ 776 h 831"/>
                <a:gd name="T94" fmla="*/ 369 w 2027"/>
                <a:gd name="T95" fmla="*/ 614 h 831"/>
                <a:gd name="T96" fmla="*/ 361 w 2027"/>
                <a:gd name="T97" fmla="*/ 606 h 831"/>
                <a:gd name="T98" fmla="*/ 201 w 2027"/>
                <a:gd name="T99" fmla="*/ 456 h 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27" h="831">
                  <a:moveTo>
                    <a:pt x="201" y="456"/>
                  </a:moveTo>
                  <a:cubicBezTo>
                    <a:pt x="192" y="446"/>
                    <a:pt x="182" y="435"/>
                    <a:pt x="174" y="424"/>
                  </a:cubicBezTo>
                  <a:cubicBezTo>
                    <a:pt x="141" y="385"/>
                    <a:pt x="114" y="345"/>
                    <a:pt x="88" y="301"/>
                  </a:cubicBezTo>
                  <a:cubicBezTo>
                    <a:pt x="53" y="237"/>
                    <a:pt x="23" y="173"/>
                    <a:pt x="0" y="105"/>
                  </a:cubicBezTo>
                  <a:cubicBezTo>
                    <a:pt x="80" y="88"/>
                    <a:pt x="159" y="78"/>
                    <a:pt x="244" y="67"/>
                  </a:cubicBezTo>
                  <a:cubicBezTo>
                    <a:pt x="372" y="52"/>
                    <a:pt x="490" y="40"/>
                    <a:pt x="617" y="27"/>
                  </a:cubicBezTo>
                  <a:cubicBezTo>
                    <a:pt x="781" y="14"/>
                    <a:pt x="932" y="0"/>
                    <a:pt x="1097" y="8"/>
                  </a:cubicBezTo>
                  <a:cubicBezTo>
                    <a:pt x="1100" y="8"/>
                    <a:pt x="1102" y="11"/>
                    <a:pt x="1105" y="11"/>
                  </a:cubicBezTo>
                  <a:cubicBezTo>
                    <a:pt x="1125" y="12"/>
                    <a:pt x="1145" y="13"/>
                    <a:pt x="1165" y="14"/>
                  </a:cubicBezTo>
                  <a:cubicBezTo>
                    <a:pt x="1185" y="18"/>
                    <a:pt x="1205" y="19"/>
                    <a:pt x="1226" y="23"/>
                  </a:cubicBezTo>
                  <a:cubicBezTo>
                    <a:pt x="1250" y="28"/>
                    <a:pt x="1272" y="30"/>
                    <a:pt x="1295" y="36"/>
                  </a:cubicBezTo>
                  <a:cubicBezTo>
                    <a:pt x="1301" y="39"/>
                    <a:pt x="1306" y="41"/>
                    <a:pt x="1313" y="43"/>
                  </a:cubicBezTo>
                  <a:cubicBezTo>
                    <a:pt x="1338" y="46"/>
                    <a:pt x="1360" y="52"/>
                    <a:pt x="1382" y="61"/>
                  </a:cubicBezTo>
                  <a:cubicBezTo>
                    <a:pt x="1403" y="70"/>
                    <a:pt x="1424" y="72"/>
                    <a:pt x="1444" y="82"/>
                  </a:cubicBezTo>
                  <a:cubicBezTo>
                    <a:pt x="1462" y="91"/>
                    <a:pt x="1479" y="97"/>
                    <a:pt x="1496" y="104"/>
                  </a:cubicBezTo>
                  <a:cubicBezTo>
                    <a:pt x="1535" y="121"/>
                    <a:pt x="1570" y="142"/>
                    <a:pt x="1608" y="163"/>
                  </a:cubicBezTo>
                  <a:cubicBezTo>
                    <a:pt x="1651" y="190"/>
                    <a:pt x="1687" y="217"/>
                    <a:pt x="1726" y="248"/>
                  </a:cubicBezTo>
                  <a:cubicBezTo>
                    <a:pt x="1783" y="295"/>
                    <a:pt x="1833" y="344"/>
                    <a:pt x="1879" y="403"/>
                  </a:cubicBezTo>
                  <a:cubicBezTo>
                    <a:pt x="1894" y="423"/>
                    <a:pt x="1907" y="441"/>
                    <a:pt x="1922" y="461"/>
                  </a:cubicBezTo>
                  <a:cubicBezTo>
                    <a:pt x="1925" y="464"/>
                    <a:pt x="1924" y="468"/>
                    <a:pt x="1926" y="471"/>
                  </a:cubicBezTo>
                  <a:cubicBezTo>
                    <a:pt x="1968" y="528"/>
                    <a:pt x="1998" y="589"/>
                    <a:pt x="2027" y="652"/>
                  </a:cubicBezTo>
                  <a:cubicBezTo>
                    <a:pt x="1915" y="568"/>
                    <a:pt x="1792" y="503"/>
                    <a:pt x="1659" y="454"/>
                  </a:cubicBezTo>
                  <a:cubicBezTo>
                    <a:pt x="1647" y="450"/>
                    <a:pt x="1633" y="445"/>
                    <a:pt x="1621" y="441"/>
                  </a:cubicBezTo>
                  <a:cubicBezTo>
                    <a:pt x="1534" y="414"/>
                    <a:pt x="1450" y="397"/>
                    <a:pt x="1357" y="386"/>
                  </a:cubicBezTo>
                  <a:cubicBezTo>
                    <a:pt x="1309" y="381"/>
                    <a:pt x="1263" y="379"/>
                    <a:pt x="1215" y="379"/>
                  </a:cubicBezTo>
                  <a:cubicBezTo>
                    <a:pt x="1132" y="380"/>
                    <a:pt x="1056" y="390"/>
                    <a:pt x="971" y="404"/>
                  </a:cubicBezTo>
                  <a:cubicBezTo>
                    <a:pt x="964" y="405"/>
                    <a:pt x="959" y="403"/>
                    <a:pt x="952" y="404"/>
                  </a:cubicBezTo>
                  <a:cubicBezTo>
                    <a:pt x="868" y="414"/>
                    <a:pt x="792" y="416"/>
                    <a:pt x="709" y="406"/>
                  </a:cubicBezTo>
                  <a:cubicBezTo>
                    <a:pt x="706" y="406"/>
                    <a:pt x="702" y="408"/>
                    <a:pt x="699" y="408"/>
                  </a:cubicBezTo>
                  <a:cubicBezTo>
                    <a:pt x="670" y="405"/>
                    <a:pt x="644" y="402"/>
                    <a:pt x="615" y="396"/>
                  </a:cubicBezTo>
                  <a:cubicBezTo>
                    <a:pt x="595" y="393"/>
                    <a:pt x="577" y="389"/>
                    <a:pt x="559" y="386"/>
                  </a:cubicBezTo>
                  <a:cubicBezTo>
                    <a:pt x="554" y="385"/>
                    <a:pt x="553" y="384"/>
                    <a:pt x="549" y="382"/>
                  </a:cubicBezTo>
                  <a:cubicBezTo>
                    <a:pt x="474" y="367"/>
                    <a:pt x="407" y="346"/>
                    <a:pt x="339" y="319"/>
                  </a:cubicBezTo>
                  <a:cubicBezTo>
                    <a:pt x="562" y="424"/>
                    <a:pt x="815" y="466"/>
                    <a:pt x="1059" y="435"/>
                  </a:cubicBezTo>
                  <a:cubicBezTo>
                    <a:pt x="1115" y="435"/>
                    <a:pt x="1170" y="430"/>
                    <a:pt x="1228" y="437"/>
                  </a:cubicBezTo>
                  <a:cubicBezTo>
                    <a:pt x="1230" y="437"/>
                    <a:pt x="1234" y="435"/>
                    <a:pt x="1237" y="435"/>
                  </a:cubicBezTo>
                  <a:cubicBezTo>
                    <a:pt x="1312" y="443"/>
                    <a:pt x="1378" y="451"/>
                    <a:pt x="1450" y="470"/>
                  </a:cubicBezTo>
                  <a:cubicBezTo>
                    <a:pt x="1552" y="495"/>
                    <a:pt x="1643" y="532"/>
                    <a:pt x="1736" y="578"/>
                  </a:cubicBezTo>
                  <a:cubicBezTo>
                    <a:pt x="1741" y="581"/>
                    <a:pt x="1747" y="586"/>
                    <a:pt x="1752" y="589"/>
                  </a:cubicBezTo>
                  <a:cubicBezTo>
                    <a:pt x="1842" y="635"/>
                    <a:pt x="1920" y="693"/>
                    <a:pt x="1997" y="755"/>
                  </a:cubicBezTo>
                  <a:cubicBezTo>
                    <a:pt x="1974" y="762"/>
                    <a:pt x="1954" y="761"/>
                    <a:pt x="1929" y="765"/>
                  </a:cubicBezTo>
                  <a:cubicBezTo>
                    <a:pt x="1909" y="769"/>
                    <a:pt x="1888" y="772"/>
                    <a:pt x="1866" y="772"/>
                  </a:cubicBezTo>
                  <a:cubicBezTo>
                    <a:pt x="1849" y="774"/>
                    <a:pt x="1833" y="777"/>
                    <a:pt x="1817" y="779"/>
                  </a:cubicBezTo>
                  <a:cubicBezTo>
                    <a:pt x="1671" y="795"/>
                    <a:pt x="1537" y="807"/>
                    <a:pt x="1393" y="816"/>
                  </a:cubicBezTo>
                  <a:cubicBezTo>
                    <a:pt x="1270" y="823"/>
                    <a:pt x="1156" y="831"/>
                    <a:pt x="1035" y="828"/>
                  </a:cubicBezTo>
                  <a:cubicBezTo>
                    <a:pt x="1029" y="828"/>
                    <a:pt x="1024" y="825"/>
                    <a:pt x="1018" y="825"/>
                  </a:cubicBezTo>
                  <a:cubicBezTo>
                    <a:pt x="906" y="823"/>
                    <a:pt x="802" y="806"/>
                    <a:pt x="693" y="776"/>
                  </a:cubicBezTo>
                  <a:cubicBezTo>
                    <a:pt x="574" y="741"/>
                    <a:pt x="470" y="687"/>
                    <a:pt x="369" y="614"/>
                  </a:cubicBezTo>
                  <a:cubicBezTo>
                    <a:pt x="367" y="611"/>
                    <a:pt x="364" y="609"/>
                    <a:pt x="361" y="606"/>
                  </a:cubicBezTo>
                  <a:cubicBezTo>
                    <a:pt x="301" y="562"/>
                    <a:pt x="249" y="512"/>
                    <a:pt x="201" y="456"/>
                  </a:cubicBezTo>
                  <a:close/>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47">
              <a:extLst>
                <a:ext uri="{FF2B5EF4-FFF2-40B4-BE49-F238E27FC236}">
                  <a16:creationId xmlns:a16="http://schemas.microsoft.com/office/drawing/2014/main" id="{9D72BC19-E8C0-413B-ABEB-7C4F2B18DA78}"/>
                </a:ext>
              </a:extLst>
            </p:cNvPr>
            <p:cNvSpPr>
              <a:spLocks/>
            </p:cNvSpPr>
            <p:nvPr/>
          </p:nvSpPr>
          <p:spPr bwMode="auto">
            <a:xfrm>
              <a:off x="5170279" y="1762594"/>
              <a:ext cx="542116" cy="1333143"/>
            </a:xfrm>
            <a:custGeom>
              <a:avLst/>
              <a:gdLst>
                <a:gd name="T0" fmla="*/ 75 w 708"/>
                <a:gd name="T1" fmla="*/ 0 h 1715"/>
                <a:gd name="T2" fmla="*/ 46 w 708"/>
                <a:gd name="T3" fmla="*/ 209 h 1715"/>
                <a:gd name="T4" fmla="*/ 18 w 708"/>
                <a:gd name="T5" fmla="*/ 526 h 1715"/>
                <a:gd name="T6" fmla="*/ 9 w 708"/>
                <a:gd name="T7" fmla="*/ 935 h 1715"/>
                <a:gd name="T8" fmla="*/ 11 w 708"/>
                <a:gd name="T9" fmla="*/ 941 h 1715"/>
                <a:gd name="T10" fmla="*/ 15 w 708"/>
                <a:gd name="T11" fmla="*/ 992 h 1715"/>
                <a:gd name="T12" fmla="*/ 23 w 708"/>
                <a:gd name="T13" fmla="*/ 1044 h 1715"/>
                <a:gd name="T14" fmla="*/ 35 w 708"/>
                <a:gd name="T15" fmla="*/ 1103 h 1715"/>
                <a:gd name="T16" fmla="*/ 41 w 708"/>
                <a:gd name="T17" fmla="*/ 1117 h 1715"/>
                <a:gd name="T18" fmla="*/ 57 w 708"/>
                <a:gd name="T19" fmla="*/ 1176 h 1715"/>
                <a:gd name="T20" fmla="*/ 76 w 708"/>
                <a:gd name="T21" fmla="*/ 1228 h 1715"/>
                <a:gd name="T22" fmla="*/ 96 w 708"/>
                <a:gd name="T23" fmla="*/ 1273 h 1715"/>
                <a:gd name="T24" fmla="*/ 148 w 708"/>
                <a:gd name="T25" fmla="*/ 1367 h 1715"/>
                <a:gd name="T26" fmla="*/ 221 w 708"/>
                <a:gd name="T27" fmla="*/ 1466 h 1715"/>
                <a:gd name="T28" fmla="*/ 356 w 708"/>
                <a:gd name="T29" fmla="*/ 1593 h 1715"/>
                <a:gd name="T30" fmla="*/ 406 w 708"/>
                <a:gd name="T31" fmla="*/ 1629 h 1715"/>
                <a:gd name="T32" fmla="*/ 414 w 708"/>
                <a:gd name="T33" fmla="*/ 1633 h 1715"/>
                <a:gd name="T34" fmla="*/ 569 w 708"/>
                <a:gd name="T35" fmla="*/ 1715 h 1715"/>
                <a:gd name="T36" fmla="*/ 396 w 708"/>
                <a:gd name="T37" fmla="*/ 1405 h 1715"/>
                <a:gd name="T38" fmla="*/ 384 w 708"/>
                <a:gd name="T39" fmla="*/ 1374 h 1715"/>
                <a:gd name="T40" fmla="*/ 334 w 708"/>
                <a:gd name="T41" fmla="*/ 1150 h 1715"/>
                <a:gd name="T42" fmla="*/ 326 w 708"/>
                <a:gd name="T43" fmla="*/ 1030 h 1715"/>
                <a:gd name="T44" fmla="*/ 343 w 708"/>
                <a:gd name="T45" fmla="*/ 821 h 1715"/>
                <a:gd name="T46" fmla="*/ 343 w 708"/>
                <a:gd name="T47" fmla="*/ 805 h 1715"/>
                <a:gd name="T48" fmla="*/ 341 w 708"/>
                <a:gd name="T49" fmla="*/ 598 h 1715"/>
                <a:gd name="T50" fmla="*/ 342 w 708"/>
                <a:gd name="T51" fmla="*/ 591 h 1715"/>
                <a:gd name="T52" fmla="*/ 331 w 708"/>
                <a:gd name="T53" fmla="*/ 519 h 1715"/>
                <a:gd name="T54" fmla="*/ 322 w 708"/>
                <a:gd name="T55" fmla="*/ 471 h 1715"/>
                <a:gd name="T56" fmla="*/ 318 w 708"/>
                <a:gd name="T57" fmla="*/ 463 h 1715"/>
                <a:gd name="T58" fmla="*/ 261 w 708"/>
                <a:gd name="T59" fmla="*/ 285 h 1715"/>
                <a:gd name="T60" fmla="*/ 371 w 708"/>
                <a:gd name="T61" fmla="*/ 896 h 1715"/>
                <a:gd name="T62" fmla="*/ 375 w 708"/>
                <a:gd name="T63" fmla="*/ 1039 h 1715"/>
                <a:gd name="T64" fmla="*/ 374 w 708"/>
                <a:gd name="T65" fmla="*/ 1047 h 1715"/>
                <a:gd name="T66" fmla="*/ 406 w 708"/>
                <a:gd name="T67" fmla="*/ 1228 h 1715"/>
                <a:gd name="T68" fmla="*/ 502 w 708"/>
                <a:gd name="T69" fmla="*/ 1469 h 1715"/>
                <a:gd name="T70" fmla="*/ 511 w 708"/>
                <a:gd name="T71" fmla="*/ 1483 h 1715"/>
                <a:gd name="T72" fmla="*/ 657 w 708"/>
                <a:gd name="T73" fmla="*/ 1688 h 1715"/>
                <a:gd name="T74" fmla="*/ 664 w 708"/>
                <a:gd name="T75" fmla="*/ 1630 h 1715"/>
                <a:gd name="T76" fmla="*/ 669 w 708"/>
                <a:gd name="T77" fmla="*/ 1577 h 1715"/>
                <a:gd name="T78" fmla="*/ 675 w 708"/>
                <a:gd name="T79" fmla="*/ 1535 h 1715"/>
                <a:gd name="T80" fmla="*/ 700 w 708"/>
                <a:gd name="T81" fmla="*/ 1174 h 1715"/>
                <a:gd name="T82" fmla="*/ 704 w 708"/>
                <a:gd name="T83" fmla="*/ 869 h 1715"/>
                <a:gd name="T84" fmla="*/ 702 w 708"/>
                <a:gd name="T85" fmla="*/ 856 h 1715"/>
                <a:gd name="T86" fmla="*/ 655 w 708"/>
                <a:gd name="T87" fmla="*/ 580 h 1715"/>
                <a:gd name="T88" fmla="*/ 513 w 708"/>
                <a:gd name="T89" fmla="*/ 307 h 1715"/>
                <a:gd name="T90" fmla="*/ 506 w 708"/>
                <a:gd name="T91" fmla="*/ 300 h 1715"/>
                <a:gd name="T92" fmla="*/ 376 w 708"/>
                <a:gd name="T93" fmla="*/ 166 h 1715"/>
                <a:gd name="T94" fmla="*/ 349 w 708"/>
                <a:gd name="T95" fmla="*/ 144 h 1715"/>
                <a:gd name="T96" fmla="*/ 242 w 708"/>
                <a:gd name="T97" fmla="*/ 73 h 1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08" h="1715">
                  <a:moveTo>
                    <a:pt x="75" y="0"/>
                  </a:moveTo>
                  <a:cubicBezTo>
                    <a:pt x="61" y="69"/>
                    <a:pt x="54" y="136"/>
                    <a:pt x="46" y="209"/>
                  </a:cubicBezTo>
                  <a:cubicBezTo>
                    <a:pt x="35" y="318"/>
                    <a:pt x="27" y="418"/>
                    <a:pt x="18" y="526"/>
                  </a:cubicBezTo>
                  <a:cubicBezTo>
                    <a:pt x="9" y="666"/>
                    <a:pt x="0" y="795"/>
                    <a:pt x="9" y="935"/>
                  </a:cubicBezTo>
                  <a:cubicBezTo>
                    <a:pt x="9" y="937"/>
                    <a:pt x="11" y="939"/>
                    <a:pt x="11" y="941"/>
                  </a:cubicBezTo>
                  <a:cubicBezTo>
                    <a:pt x="12" y="958"/>
                    <a:pt x="14" y="975"/>
                    <a:pt x="15" y="992"/>
                  </a:cubicBezTo>
                  <a:cubicBezTo>
                    <a:pt x="18" y="1009"/>
                    <a:pt x="20" y="1027"/>
                    <a:pt x="23" y="1044"/>
                  </a:cubicBezTo>
                  <a:cubicBezTo>
                    <a:pt x="28" y="1064"/>
                    <a:pt x="29" y="1083"/>
                    <a:pt x="35" y="1103"/>
                  </a:cubicBezTo>
                  <a:cubicBezTo>
                    <a:pt x="38" y="1107"/>
                    <a:pt x="40" y="1112"/>
                    <a:pt x="41" y="1117"/>
                  </a:cubicBezTo>
                  <a:cubicBezTo>
                    <a:pt x="45" y="1139"/>
                    <a:pt x="49" y="1157"/>
                    <a:pt x="57" y="1176"/>
                  </a:cubicBezTo>
                  <a:cubicBezTo>
                    <a:pt x="66" y="1193"/>
                    <a:pt x="68" y="1211"/>
                    <a:pt x="76" y="1228"/>
                  </a:cubicBezTo>
                  <a:cubicBezTo>
                    <a:pt x="84" y="1243"/>
                    <a:pt x="90" y="1258"/>
                    <a:pt x="96" y="1273"/>
                  </a:cubicBezTo>
                  <a:cubicBezTo>
                    <a:pt x="111" y="1305"/>
                    <a:pt x="129" y="1335"/>
                    <a:pt x="148" y="1367"/>
                  </a:cubicBezTo>
                  <a:cubicBezTo>
                    <a:pt x="171" y="1403"/>
                    <a:pt x="195" y="1433"/>
                    <a:pt x="221" y="1466"/>
                  </a:cubicBezTo>
                  <a:cubicBezTo>
                    <a:pt x="263" y="1513"/>
                    <a:pt x="305" y="1555"/>
                    <a:pt x="356" y="1593"/>
                  </a:cubicBezTo>
                  <a:cubicBezTo>
                    <a:pt x="373" y="1606"/>
                    <a:pt x="389" y="1617"/>
                    <a:pt x="406" y="1629"/>
                  </a:cubicBezTo>
                  <a:cubicBezTo>
                    <a:pt x="408" y="1631"/>
                    <a:pt x="412" y="1630"/>
                    <a:pt x="414" y="1633"/>
                  </a:cubicBezTo>
                  <a:cubicBezTo>
                    <a:pt x="463" y="1667"/>
                    <a:pt x="516" y="1692"/>
                    <a:pt x="569" y="1715"/>
                  </a:cubicBezTo>
                  <a:cubicBezTo>
                    <a:pt x="497" y="1622"/>
                    <a:pt x="439" y="1518"/>
                    <a:pt x="396" y="1405"/>
                  </a:cubicBezTo>
                  <a:cubicBezTo>
                    <a:pt x="392" y="1395"/>
                    <a:pt x="388" y="1384"/>
                    <a:pt x="384" y="1374"/>
                  </a:cubicBezTo>
                  <a:cubicBezTo>
                    <a:pt x="360" y="1300"/>
                    <a:pt x="344" y="1228"/>
                    <a:pt x="334" y="1150"/>
                  </a:cubicBezTo>
                  <a:cubicBezTo>
                    <a:pt x="329" y="1109"/>
                    <a:pt x="326" y="1071"/>
                    <a:pt x="326" y="1030"/>
                  </a:cubicBezTo>
                  <a:cubicBezTo>
                    <a:pt x="325" y="959"/>
                    <a:pt x="332" y="894"/>
                    <a:pt x="343" y="821"/>
                  </a:cubicBezTo>
                  <a:cubicBezTo>
                    <a:pt x="344" y="816"/>
                    <a:pt x="342" y="811"/>
                    <a:pt x="343" y="805"/>
                  </a:cubicBezTo>
                  <a:cubicBezTo>
                    <a:pt x="350" y="734"/>
                    <a:pt x="351" y="669"/>
                    <a:pt x="341" y="598"/>
                  </a:cubicBezTo>
                  <a:cubicBezTo>
                    <a:pt x="341" y="596"/>
                    <a:pt x="342" y="593"/>
                    <a:pt x="342" y="591"/>
                  </a:cubicBezTo>
                  <a:cubicBezTo>
                    <a:pt x="340" y="566"/>
                    <a:pt x="336" y="544"/>
                    <a:pt x="331" y="519"/>
                  </a:cubicBezTo>
                  <a:cubicBezTo>
                    <a:pt x="328" y="502"/>
                    <a:pt x="324" y="487"/>
                    <a:pt x="322" y="471"/>
                  </a:cubicBezTo>
                  <a:cubicBezTo>
                    <a:pt x="321" y="468"/>
                    <a:pt x="320" y="467"/>
                    <a:pt x="318" y="463"/>
                  </a:cubicBezTo>
                  <a:cubicBezTo>
                    <a:pt x="304" y="400"/>
                    <a:pt x="286" y="343"/>
                    <a:pt x="261" y="285"/>
                  </a:cubicBezTo>
                  <a:cubicBezTo>
                    <a:pt x="354" y="473"/>
                    <a:pt x="393" y="688"/>
                    <a:pt x="371" y="896"/>
                  </a:cubicBezTo>
                  <a:cubicBezTo>
                    <a:pt x="372" y="944"/>
                    <a:pt x="369" y="991"/>
                    <a:pt x="375" y="1039"/>
                  </a:cubicBezTo>
                  <a:cubicBezTo>
                    <a:pt x="375" y="1042"/>
                    <a:pt x="374" y="1045"/>
                    <a:pt x="374" y="1047"/>
                  </a:cubicBezTo>
                  <a:cubicBezTo>
                    <a:pt x="381" y="1111"/>
                    <a:pt x="389" y="1167"/>
                    <a:pt x="406" y="1228"/>
                  </a:cubicBezTo>
                  <a:cubicBezTo>
                    <a:pt x="429" y="1314"/>
                    <a:pt x="462" y="1391"/>
                    <a:pt x="502" y="1469"/>
                  </a:cubicBezTo>
                  <a:cubicBezTo>
                    <a:pt x="505" y="1474"/>
                    <a:pt x="509" y="1478"/>
                    <a:pt x="511" y="1483"/>
                  </a:cubicBezTo>
                  <a:cubicBezTo>
                    <a:pt x="552" y="1559"/>
                    <a:pt x="603" y="1624"/>
                    <a:pt x="657" y="1688"/>
                  </a:cubicBezTo>
                  <a:cubicBezTo>
                    <a:pt x="662" y="1669"/>
                    <a:pt x="661" y="1652"/>
                    <a:pt x="664" y="1630"/>
                  </a:cubicBezTo>
                  <a:cubicBezTo>
                    <a:pt x="667" y="1613"/>
                    <a:pt x="669" y="1595"/>
                    <a:pt x="669" y="1577"/>
                  </a:cubicBezTo>
                  <a:cubicBezTo>
                    <a:pt x="670" y="1562"/>
                    <a:pt x="672" y="1548"/>
                    <a:pt x="675" y="1535"/>
                  </a:cubicBezTo>
                  <a:cubicBezTo>
                    <a:pt x="686" y="1411"/>
                    <a:pt x="694" y="1297"/>
                    <a:pt x="700" y="1174"/>
                  </a:cubicBezTo>
                  <a:cubicBezTo>
                    <a:pt x="703" y="1070"/>
                    <a:pt x="708" y="973"/>
                    <a:pt x="704" y="869"/>
                  </a:cubicBezTo>
                  <a:cubicBezTo>
                    <a:pt x="704" y="865"/>
                    <a:pt x="702" y="860"/>
                    <a:pt x="702" y="856"/>
                  </a:cubicBezTo>
                  <a:cubicBezTo>
                    <a:pt x="699" y="760"/>
                    <a:pt x="682" y="672"/>
                    <a:pt x="655" y="580"/>
                  </a:cubicBezTo>
                  <a:cubicBezTo>
                    <a:pt x="623" y="479"/>
                    <a:pt x="576" y="392"/>
                    <a:pt x="513" y="307"/>
                  </a:cubicBezTo>
                  <a:cubicBezTo>
                    <a:pt x="510" y="305"/>
                    <a:pt x="508" y="303"/>
                    <a:pt x="506" y="300"/>
                  </a:cubicBezTo>
                  <a:cubicBezTo>
                    <a:pt x="468" y="249"/>
                    <a:pt x="424" y="207"/>
                    <a:pt x="376" y="166"/>
                  </a:cubicBezTo>
                  <a:cubicBezTo>
                    <a:pt x="367" y="159"/>
                    <a:pt x="358" y="150"/>
                    <a:pt x="349" y="144"/>
                  </a:cubicBezTo>
                  <a:cubicBezTo>
                    <a:pt x="314" y="117"/>
                    <a:pt x="280" y="94"/>
                    <a:pt x="242" y="73"/>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48">
              <a:extLst>
                <a:ext uri="{FF2B5EF4-FFF2-40B4-BE49-F238E27FC236}">
                  <a16:creationId xmlns:a16="http://schemas.microsoft.com/office/drawing/2014/main" id="{FE14FD84-5243-4677-B03E-FF8E15DB24D1}"/>
                </a:ext>
              </a:extLst>
            </p:cNvPr>
            <p:cNvSpPr>
              <a:spLocks/>
            </p:cNvSpPr>
            <p:nvPr/>
          </p:nvSpPr>
          <p:spPr bwMode="auto">
            <a:xfrm>
              <a:off x="3926948" y="2700465"/>
              <a:ext cx="1119586" cy="465941"/>
            </a:xfrm>
            <a:custGeom>
              <a:avLst/>
              <a:gdLst>
                <a:gd name="T0" fmla="*/ 145 w 1464"/>
                <a:gd name="T1" fmla="*/ 329 h 600"/>
                <a:gd name="T2" fmla="*/ 125 w 1464"/>
                <a:gd name="T3" fmla="*/ 306 h 600"/>
                <a:gd name="T4" fmla="*/ 64 w 1464"/>
                <a:gd name="T5" fmla="*/ 217 h 600"/>
                <a:gd name="T6" fmla="*/ 0 w 1464"/>
                <a:gd name="T7" fmla="*/ 76 h 600"/>
                <a:gd name="T8" fmla="*/ 176 w 1464"/>
                <a:gd name="T9" fmla="*/ 48 h 600"/>
                <a:gd name="T10" fmla="*/ 446 w 1464"/>
                <a:gd name="T11" fmla="*/ 20 h 600"/>
                <a:gd name="T12" fmla="*/ 793 w 1464"/>
                <a:gd name="T13" fmla="*/ 6 h 600"/>
                <a:gd name="T14" fmla="*/ 798 w 1464"/>
                <a:gd name="T15" fmla="*/ 8 h 600"/>
                <a:gd name="T16" fmla="*/ 842 w 1464"/>
                <a:gd name="T17" fmla="*/ 10 h 600"/>
                <a:gd name="T18" fmla="*/ 885 w 1464"/>
                <a:gd name="T19" fmla="*/ 17 h 600"/>
                <a:gd name="T20" fmla="*/ 936 w 1464"/>
                <a:gd name="T21" fmla="*/ 26 h 600"/>
                <a:gd name="T22" fmla="*/ 948 w 1464"/>
                <a:gd name="T23" fmla="*/ 31 h 600"/>
                <a:gd name="T24" fmla="*/ 999 w 1464"/>
                <a:gd name="T25" fmla="*/ 44 h 600"/>
                <a:gd name="T26" fmla="*/ 1043 w 1464"/>
                <a:gd name="T27" fmla="*/ 59 h 600"/>
                <a:gd name="T28" fmla="*/ 1081 w 1464"/>
                <a:gd name="T29" fmla="*/ 75 h 600"/>
                <a:gd name="T30" fmla="*/ 1162 w 1464"/>
                <a:gd name="T31" fmla="*/ 118 h 600"/>
                <a:gd name="T32" fmla="*/ 1247 w 1464"/>
                <a:gd name="T33" fmla="*/ 179 h 600"/>
                <a:gd name="T34" fmla="*/ 1358 w 1464"/>
                <a:gd name="T35" fmla="*/ 291 h 600"/>
                <a:gd name="T36" fmla="*/ 1389 w 1464"/>
                <a:gd name="T37" fmla="*/ 333 h 600"/>
                <a:gd name="T38" fmla="*/ 1392 w 1464"/>
                <a:gd name="T39" fmla="*/ 340 h 600"/>
                <a:gd name="T40" fmla="*/ 1464 w 1464"/>
                <a:gd name="T41" fmla="*/ 471 h 600"/>
                <a:gd name="T42" fmla="*/ 1198 w 1464"/>
                <a:gd name="T43" fmla="*/ 328 h 600"/>
                <a:gd name="T44" fmla="*/ 1171 w 1464"/>
                <a:gd name="T45" fmla="*/ 319 h 600"/>
                <a:gd name="T46" fmla="*/ 981 w 1464"/>
                <a:gd name="T47" fmla="*/ 279 h 600"/>
                <a:gd name="T48" fmla="*/ 878 w 1464"/>
                <a:gd name="T49" fmla="*/ 274 h 600"/>
                <a:gd name="T50" fmla="*/ 701 w 1464"/>
                <a:gd name="T51" fmla="*/ 292 h 600"/>
                <a:gd name="T52" fmla="*/ 688 w 1464"/>
                <a:gd name="T53" fmla="*/ 292 h 600"/>
                <a:gd name="T54" fmla="*/ 512 w 1464"/>
                <a:gd name="T55" fmla="*/ 293 h 600"/>
                <a:gd name="T56" fmla="*/ 505 w 1464"/>
                <a:gd name="T57" fmla="*/ 294 h 600"/>
                <a:gd name="T58" fmla="*/ 444 w 1464"/>
                <a:gd name="T59" fmla="*/ 286 h 600"/>
                <a:gd name="T60" fmla="*/ 404 w 1464"/>
                <a:gd name="T61" fmla="*/ 279 h 600"/>
                <a:gd name="T62" fmla="*/ 397 w 1464"/>
                <a:gd name="T63" fmla="*/ 276 h 600"/>
                <a:gd name="T64" fmla="*/ 245 w 1464"/>
                <a:gd name="T65" fmla="*/ 230 h 600"/>
                <a:gd name="T66" fmla="*/ 765 w 1464"/>
                <a:gd name="T67" fmla="*/ 314 h 600"/>
                <a:gd name="T68" fmla="*/ 887 w 1464"/>
                <a:gd name="T69" fmla="*/ 315 h 600"/>
                <a:gd name="T70" fmla="*/ 894 w 1464"/>
                <a:gd name="T71" fmla="*/ 314 h 600"/>
                <a:gd name="T72" fmla="*/ 1048 w 1464"/>
                <a:gd name="T73" fmla="*/ 339 h 600"/>
                <a:gd name="T74" fmla="*/ 1254 w 1464"/>
                <a:gd name="T75" fmla="*/ 417 h 600"/>
                <a:gd name="T76" fmla="*/ 1266 w 1464"/>
                <a:gd name="T77" fmla="*/ 425 h 600"/>
                <a:gd name="T78" fmla="*/ 1443 w 1464"/>
                <a:gd name="T79" fmla="*/ 545 h 600"/>
                <a:gd name="T80" fmla="*/ 1394 w 1464"/>
                <a:gd name="T81" fmla="*/ 553 h 600"/>
                <a:gd name="T82" fmla="*/ 1348 w 1464"/>
                <a:gd name="T83" fmla="*/ 558 h 600"/>
                <a:gd name="T84" fmla="*/ 1313 w 1464"/>
                <a:gd name="T85" fmla="*/ 563 h 600"/>
                <a:gd name="T86" fmla="*/ 1006 w 1464"/>
                <a:gd name="T87" fmla="*/ 590 h 600"/>
                <a:gd name="T88" fmla="*/ 747 w 1464"/>
                <a:gd name="T89" fmla="*/ 598 h 600"/>
                <a:gd name="T90" fmla="*/ 736 w 1464"/>
                <a:gd name="T91" fmla="*/ 596 h 600"/>
                <a:gd name="T92" fmla="*/ 501 w 1464"/>
                <a:gd name="T93" fmla="*/ 560 h 600"/>
                <a:gd name="T94" fmla="*/ 267 w 1464"/>
                <a:gd name="T95" fmla="*/ 443 h 600"/>
                <a:gd name="T96" fmla="*/ 261 w 1464"/>
                <a:gd name="T97" fmla="*/ 438 h 600"/>
                <a:gd name="T98" fmla="*/ 145 w 1464"/>
                <a:gd name="T99" fmla="*/ 329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64" h="600">
                  <a:moveTo>
                    <a:pt x="145" y="329"/>
                  </a:moveTo>
                  <a:cubicBezTo>
                    <a:pt x="139" y="322"/>
                    <a:pt x="131" y="314"/>
                    <a:pt x="125" y="306"/>
                  </a:cubicBezTo>
                  <a:cubicBezTo>
                    <a:pt x="102" y="278"/>
                    <a:pt x="82" y="249"/>
                    <a:pt x="64" y="217"/>
                  </a:cubicBezTo>
                  <a:cubicBezTo>
                    <a:pt x="38" y="171"/>
                    <a:pt x="17" y="125"/>
                    <a:pt x="0" y="76"/>
                  </a:cubicBezTo>
                  <a:cubicBezTo>
                    <a:pt x="58" y="63"/>
                    <a:pt x="115" y="56"/>
                    <a:pt x="176" y="48"/>
                  </a:cubicBezTo>
                  <a:cubicBezTo>
                    <a:pt x="269" y="37"/>
                    <a:pt x="354" y="29"/>
                    <a:pt x="446" y="20"/>
                  </a:cubicBezTo>
                  <a:cubicBezTo>
                    <a:pt x="565" y="10"/>
                    <a:pt x="674" y="0"/>
                    <a:pt x="793" y="6"/>
                  </a:cubicBezTo>
                  <a:cubicBezTo>
                    <a:pt x="795" y="6"/>
                    <a:pt x="796" y="8"/>
                    <a:pt x="798" y="8"/>
                  </a:cubicBezTo>
                  <a:cubicBezTo>
                    <a:pt x="813" y="9"/>
                    <a:pt x="827" y="9"/>
                    <a:pt x="842" y="10"/>
                  </a:cubicBezTo>
                  <a:cubicBezTo>
                    <a:pt x="856" y="13"/>
                    <a:pt x="871" y="14"/>
                    <a:pt x="885" y="17"/>
                  </a:cubicBezTo>
                  <a:cubicBezTo>
                    <a:pt x="903" y="20"/>
                    <a:pt x="919" y="21"/>
                    <a:pt x="936" y="26"/>
                  </a:cubicBezTo>
                  <a:cubicBezTo>
                    <a:pt x="940" y="28"/>
                    <a:pt x="944" y="30"/>
                    <a:pt x="948" y="31"/>
                  </a:cubicBezTo>
                  <a:cubicBezTo>
                    <a:pt x="967" y="33"/>
                    <a:pt x="982" y="37"/>
                    <a:pt x="999" y="44"/>
                  </a:cubicBezTo>
                  <a:cubicBezTo>
                    <a:pt x="1013" y="50"/>
                    <a:pt x="1029" y="52"/>
                    <a:pt x="1043" y="59"/>
                  </a:cubicBezTo>
                  <a:cubicBezTo>
                    <a:pt x="1056" y="65"/>
                    <a:pt x="1069" y="70"/>
                    <a:pt x="1081" y="75"/>
                  </a:cubicBezTo>
                  <a:cubicBezTo>
                    <a:pt x="1109" y="87"/>
                    <a:pt x="1135" y="102"/>
                    <a:pt x="1162" y="118"/>
                  </a:cubicBezTo>
                  <a:cubicBezTo>
                    <a:pt x="1193" y="137"/>
                    <a:pt x="1219" y="157"/>
                    <a:pt x="1247" y="179"/>
                  </a:cubicBezTo>
                  <a:cubicBezTo>
                    <a:pt x="1288" y="213"/>
                    <a:pt x="1324" y="249"/>
                    <a:pt x="1358" y="291"/>
                  </a:cubicBezTo>
                  <a:cubicBezTo>
                    <a:pt x="1368" y="305"/>
                    <a:pt x="1378" y="319"/>
                    <a:pt x="1389" y="333"/>
                  </a:cubicBezTo>
                  <a:cubicBezTo>
                    <a:pt x="1391" y="335"/>
                    <a:pt x="1390" y="338"/>
                    <a:pt x="1392" y="340"/>
                  </a:cubicBezTo>
                  <a:cubicBezTo>
                    <a:pt x="1422" y="381"/>
                    <a:pt x="1444" y="425"/>
                    <a:pt x="1464" y="471"/>
                  </a:cubicBezTo>
                  <a:cubicBezTo>
                    <a:pt x="1384" y="411"/>
                    <a:pt x="1294" y="363"/>
                    <a:pt x="1198" y="328"/>
                  </a:cubicBezTo>
                  <a:cubicBezTo>
                    <a:pt x="1190" y="325"/>
                    <a:pt x="1180" y="321"/>
                    <a:pt x="1171" y="319"/>
                  </a:cubicBezTo>
                  <a:cubicBezTo>
                    <a:pt x="1108" y="299"/>
                    <a:pt x="1047" y="287"/>
                    <a:pt x="981" y="279"/>
                  </a:cubicBezTo>
                  <a:cubicBezTo>
                    <a:pt x="946" y="275"/>
                    <a:pt x="913" y="274"/>
                    <a:pt x="878" y="274"/>
                  </a:cubicBezTo>
                  <a:cubicBezTo>
                    <a:pt x="818" y="274"/>
                    <a:pt x="763" y="282"/>
                    <a:pt x="701" y="292"/>
                  </a:cubicBezTo>
                  <a:cubicBezTo>
                    <a:pt x="696" y="293"/>
                    <a:pt x="693" y="291"/>
                    <a:pt x="688" y="292"/>
                  </a:cubicBezTo>
                  <a:cubicBezTo>
                    <a:pt x="627" y="299"/>
                    <a:pt x="572" y="301"/>
                    <a:pt x="512" y="293"/>
                  </a:cubicBezTo>
                  <a:cubicBezTo>
                    <a:pt x="510" y="293"/>
                    <a:pt x="507" y="294"/>
                    <a:pt x="505" y="294"/>
                  </a:cubicBezTo>
                  <a:cubicBezTo>
                    <a:pt x="484" y="293"/>
                    <a:pt x="465" y="290"/>
                    <a:pt x="444" y="286"/>
                  </a:cubicBezTo>
                  <a:cubicBezTo>
                    <a:pt x="430" y="283"/>
                    <a:pt x="417" y="281"/>
                    <a:pt x="404" y="279"/>
                  </a:cubicBezTo>
                  <a:cubicBezTo>
                    <a:pt x="401" y="278"/>
                    <a:pt x="400" y="277"/>
                    <a:pt x="397" y="276"/>
                  </a:cubicBezTo>
                  <a:cubicBezTo>
                    <a:pt x="342" y="265"/>
                    <a:pt x="294" y="250"/>
                    <a:pt x="245" y="230"/>
                  </a:cubicBezTo>
                  <a:cubicBezTo>
                    <a:pt x="406" y="306"/>
                    <a:pt x="589" y="336"/>
                    <a:pt x="765" y="314"/>
                  </a:cubicBezTo>
                  <a:cubicBezTo>
                    <a:pt x="806" y="314"/>
                    <a:pt x="845" y="311"/>
                    <a:pt x="887" y="315"/>
                  </a:cubicBezTo>
                  <a:cubicBezTo>
                    <a:pt x="889" y="315"/>
                    <a:pt x="892" y="314"/>
                    <a:pt x="894" y="314"/>
                  </a:cubicBezTo>
                  <a:cubicBezTo>
                    <a:pt x="948" y="320"/>
                    <a:pt x="995" y="326"/>
                    <a:pt x="1048" y="339"/>
                  </a:cubicBezTo>
                  <a:cubicBezTo>
                    <a:pt x="1121" y="358"/>
                    <a:pt x="1187" y="384"/>
                    <a:pt x="1254" y="417"/>
                  </a:cubicBezTo>
                  <a:cubicBezTo>
                    <a:pt x="1258" y="419"/>
                    <a:pt x="1262" y="423"/>
                    <a:pt x="1266" y="425"/>
                  </a:cubicBezTo>
                  <a:cubicBezTo>
                    <a:pt x="1331" y="458"/>
                    <a:pt x="1387" y="500"/>
                    <a:pt x="1443" y="545"/>
                  </a:cubicBezTo>
                  <a:cubicBezTo>
                    <a:pt x="1426" y="550"/>
                    <a:pt x="1412" y="549"/>
                    <a:pt x="1394" y="553"/>
                  </a:cubicBezTo>
                  <a:cubicBezTo>
                    <a:pt x="1379" y="556"/>
                    <a:pt x="1364" y="558"/>
                    <a:pt x="1348" y="558"/>
                  </a:cubicBezTo>
                  <a:cubicBezTo>
                    <a:pt x="1336" y="559"/>
                    <a:pt x="1324" y="561"/>
                    <a:pt x="1313" y="563"/>
                  </a:cubicBezTo>
                  <a:cubicBezTo>
                    <a:pt x="1207" y="574"/>
                    <a:pt x="1111" y="583"/>
                    <a:pt x="1006" y="590"/>
                  </a:cubicBezTo>
                  <a:cubicBezTo>
                    <a:pt x="918" y="594"/>
                    <a:pt x="835" y="600"/>
                    <a:pt x="747" y="598"/>
                  </a:cubicBezTo>
                  <a:cubicBezTo>
                    <a:pt x="744" y="598"/>
                    <a:pt x="740" y="596"/>
                    <a:pt x="736" y="596"/>
                  </a:cubicBezTo>
                  <a:cubicBezTo>
                    <a:pt x="655" y="595"/>
                    <a:pt x="579" y="582"/>
                    <a:pt x="501" y="560"/>
                  </a:cubicBezTo>
                  <a:cubicBezTo>
                    <a:pt x="414" y="535"/>
                    <a:pt x="340" y="496"/>
                    <a:pt x="267" y="443"/>
                  </a:cubicBezTo>
                  <a:cubicBezTo>
                    <a:pt x="265" y="441"/>
                    <a:pt x="263" y="440"/>
                    <a:pt x="261" y="438"/>
                  </a:cubicBezTo>
                  <a:cubicBezTo>
                    <a:pt x="217" y="406"/>
                    <a:pt x="180" y="370"/>
                    <a:pt x="145" y="329"/>
                  </a:cubicBezTo>
                  <a:close/>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 name="Freeform 49">
              <a:extLst>
                <a:ext uri="{FF2B5EF4-FFF2-40B4-BE49-F238E27FC236}">
                  <a16:creationId xmlns:a16="http://schemas.microsoft.com/office/drawing/2014/main" id="{530FB412-8DE8-44DF-8F0C-AAA04914E2FF}"/>
                </a:ext>
              </a:extLst>
            </p:cNvPr>
            <p:cNvSpPr>
              <a:spLocks/>
            </p:cNvSpPr>
            <p:nvPr/>
          </p:nvSpPr>
          <p:spPr bwMode="auto">
            <a:xfrm>
              <a:off x="4885079" y="1773375"/>
              <a:ext cx="247487" cy="788148"/>
            </a:xfrm>
            <a:custGeom>
              <a:avLst/>
              <a:gdLst>
                <a:gd name="T0" fmla="*/ 0 w 324"/>
                <a:gd name="T1" fmla="*/ 0 h 1013"/>
                <a:gd name="T2" fmla="*/ 80 w 324"/>
                <a:gd name="T3" fmla="*/ 441 h 1013"/>
                <a:gd name="T4" fmla="*/ 82 w 324"/>
                <a:gd name="T5" fmla="*/ 544 h 1013"/>
                <a:gd name="T6" fmla="*/ 82 w 324"/>
                <a:gd name="T7" fmla="*/ 550 h 1013"/>
                <a:gd name="T8" fmla="*/ 105 w 324"/>
                <a:gd name="T9" fmla="*/ 681 h 1013"/>
                <a:gd name="T10" fmla="*/ 175 w 324"/>
                <a:gd name="T11" fmla="*/ 855 h 1013"/>
                <a:gd name="T12" fmla="*/ 181 w 324"/>
                <a:gd name="T13" fmla="*/ 865 h 1013"/>
                <a:gd name="T14" fmla="*/ 286 w 324"/>
                <a:gd name="T15" fmla="*/ 1013 h 1013"/>
                <a:gd name="T16" fmla="*/ 291 w 324"/>
                <a:gd name="T17" fmla="*/ 971 h 1013"/>
                <a:gd name="T18" fmla="*/ 295 w 324"/>
                <a:gd name="T19" fmla="*/ 933 h 1013"/>
                <a:gd name="T20" fmla="*/ 299 w 324"/>
                <a:gd name="T21" fmla="*/ 902 h 1013"/>
                <a:gd name="T22" fmla="*/ 317 w 324"/>
                <a:gd name="T23" fmla="*/ 642 h 1013"/>
                <a:gd name="T24" fmla="*/ 320 w 324"/>
                <a:gd name="T25" fmla="*/ 422 h 1013"/>
                <a:gd name="T26" fmla="*/ 319 w 324"/>
                <a:gd name="T27" fmla="*/ 412 h 1013"/>
                <a:gd name="T28" fmla="*/ 285 w 324"/>
                <a:gd name="T29" fmla="*/ 212 h 1013"/>
                <a:gd name="T30" fmla="*/ 182 w 324"/>
                <a:gd name="T31" fmla="*/ 15 h 1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4" h="1013">
                  <a:moveTo>
                    <a:pt x="0" y="0"/>
                  </a:moveTo>
                  <a:cubicBezTo>
                    <a:pt x="67" y="135"/>
                    <a:pt x="96" y="290"/>
                    <a:pt x="80" y="441"/>
                  </a:cubicBezTo>
                  <a:cubicBezTo>
                    <a:pt x="80" y="475"/>
                    <a:pt x="78" y="509"/>
                    <a:pt x="82" y="544"/>
                  </a:cubicBezTo>
                  <a:cubicBezTo>
                    <a:pt x="82" y="546"/>
                    <a:pt x="82" y="549"/>
                    <a:pt x="82" y="550"/>
                  </a:cubicBezTo>
                  <a:cubicBezTo>
                    <a:pt x="87" y="596"/>
                    <a:pt x="93" y="636"/>
                    <a:pt x="105" y="681"/>
                  </a:cubicBezTo>
                  <a:cubicBezTo>
                    <a:pt x="122" y="743"/>
                    <a:pt x="145" y="799"/>
                    <a:pt x="175" y="855"/>
                  </a:cubicBezTo>
                  <a:cubicBezTo>
                    <a:pt x="176" y="858"/>
                    <a:pt x="180" y="862"/>
                    <a:pt x="181" y="865"/>
                  </a:cubicBezTo>
                  <a:cubicBezTo>
                    <a:pt x="211" y="920"/>
                    <a:pt x="247" y="967"/>
                    <a:pt x="286" y="1013"/>
                  </a:cubicBezTo>
                  <a:cubicBezTo>
                    <a:pt x="290" y="999"/>
                    <a:pt x="289" y="987"/>
                    <a:pt x="291" y="971"/>
                  </a:cubicBezTo>
                  <a:cubicBezTo>
                    <a:pt x="294" y="959"/>
                    <a:pt x="295" y="946"/>
                    <a:pt x="295" y="933"/>
                  </a:cubicBezTo>
                  <a:cubicBezTo>
                    <a:pt x="296" y="922"/>
                    <a:pt x="298" y="912"/>
                    <a:pt x="299" y="902"/>
                  </a:cubicBezTo>
                  <a:cubicBezTo>
                    <a:pt x="307" y="813"/>
                    <a:pt x="313" y="731"/>
                    <a:pt x="317" y="642"/>
                  </a:cubicBezTo>
                  <a:cubicBezTo>
                    <a:pt x="320" y="566"/>
                    <a:pt x="324" y="496"/>
                    <a:pt x="320" y="422"/>
                  </a:cubicBezTo>
                  <a:cubicBezTo>
                    <a:pt x="320" y="418"/>
                    <a:pt x="319" y="415"/>
                    <a:pt x="319" y="412"/>
                  </a:cubicBezTo>
                  <a:cubicBezTo>
                    <a:pt x="316" y="343"/>
                    <a:pt x="304" y="279"/>
                    <a:pt x="285" y="212"/>
                  </a:cubicBezTo>
                  <a:cubicBezTo>
                    <a:pt x="262" y="140"/>
                    <a:pt x="228" y="77"/>
                    <a:pt x="182" y="15"/>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50">
              <a:extLst>
                <a:ext uri="{FF2B5EF4-FFF2-40B4-BE49-F238E27FC236}">
                  <a16:creationId xmlns:a16="http://schemas.microsoft.com/office/drawing/2014/main" id="{2BD10675-FEAC-46C7-BBFB-8C83E9F2B3AE}"/>
                </a:ext>
              </a:extLst>
            </p:cNvPr>
            <p:cNvSpPr>
              <a:spLocks/>
            </p:cNvSpPr>
            <p:nvPr/>
          </p:nvSpPr>
          <p:spPr bwMode="auto">
            <a:xfrm>
              <a:off x="4740122" y="1730255"/>
              <a:ext cx="314662" cy="846839"/>
            </a:xfrm>
            <a:custGeom>
              <a:avLst/>
              <a:gdLst>
                <a:gd name="T0" fmla="*/ 34 w 412"/>
                <a:gd name="T1" fmla="*/ 0 h 1089"/>
                <a:gd name="T2" fmla="*/ 14 w 412"/>
                <a:gd name="T3" fmla="*/ 230 h 1089"/>
                <a:gd name="T4" fmla="*/ 7 w 412"/>
                <a:gd name="T5" fmla="*/ 525 h 1089"/>
                <a:gd name="T6" fmla="*/ 9 w 412"/>
                <a:gd name="T7" fmla="*/ 530 h 1089"/>
                <a:gd name="T8" fmla="*/ 11 w 412"/>
                <a:gd name="T9" fmla="*/ 567 h 1089"/>
                <a:gd name="T10" fmla="*/ 18 w 412"/>
                <a:gd name="T11" fmla="*/ 603 h 1089"/>
                <a:gd name="T12" fmla="*/ 26 w 412"/>
                <a:gd name="T13" fmla="*/ 646 h 1089"/>
                <a:gd name="T14" fmla="*/ 30 w 412"/>
                <a:gd name="T15" fmla="*/ 657 h 1089"/>
                <a:gd name="T16" fmla="*/ 42 w 412"/>
                <a:gd name="T17" fmla="*/ 699 h 1089"/>
                <a:gd name="T18" fmla="*/ 56 w 412"/>
                <a:gd name="T19" fmla="*/ 737 h 1089"/>
                <a:gd name="T20" fmla="*/ 70 w 412"/>
                <a:gd name="T21" fmla="*/ 769 h 1089"/>
                <a:gd name="T22" fmla="*/ 107 w 412"/>
                <a:gd name="T23" fmla="*/ 837 h 1089"/>
                <a:gd name="T24" fmla="*/ 161 w 412"/>
                <a:gd name="T25" fmla="*/ 909 h 1089"/>
                <a:gd name="T26" fmla="*/ 258 w 412"/>
                <a:gd name="T27" fmla="*/ 1001 h 1089"/>
                <a:gd name="T28" fmla="*/ 294 w 412"/>
                <a:gd name="T29" fmla="*/ 1027 h 1089"/>
                <a:gd name="T30" fmla="*/ 300 w 412"/>
                <a:gd name="T31" fmla="*/ 1029 h 1089"/>
                <a:gd name="T32" fmla="*/ 412 w 412"/>
                <a:gd name="T33" fmla="*/ 1089 h 1089"/>
                <a:gd name="T34" fmla="*/ 287 w 412"/>
                <a:gd name="T35" fmla="*/ 865 h 1089"/>
                <a:gd name="T36" fmla="*/ 278 w 412"/>
                <a:gd name="T37" fmla="*/ 842 h 1089"/>
                <a:gd name="T38" fmla="*/ 242 w 412"/>
                <a:gd name="T39" fmla="*/ 680 h 1089"/>
                <a:gd name="T40" fmla="*/ 236 w 412"/>
                <a:gd name="T41" fmla="*/ 593 h 1089"/>
                <a:gd name="T42" fmla="*/ 249 w 412"/>
                <a:gd name="T43" fmla="*/ 443 h 1089"/>
                <a:gd name="T44" fmla="*/ 249 w 412"/>
                <a:gd name="T45" fmla="*/ 431 h 1089"/>
                <a:gd name="T46" fmla="*/ 247 w 412"/>
                <a:gd name="T47" fmla="*/ 282 h 1089"/>
                <a:gd name="T48" fmla="*/ 248 w 412"/>
                <a:gd name="T49" fmla="*/ 276 h 1089"/>
                <a:gd name="T50" fmla="*/ 240 w 412"/>
                <a:gd name="T51" fmla="*/ 224 h 1089"/>
                <a:gd name="T52" fmla="*/ 233 w 412"/>
                <a:gd name="T53" fmla="*/ 190 h 1089"/>
                <a:gd name="T54" fmla="*/ 231 w 412"/>
                <a:gd name="T55" fmla="*/ 184 h 1089"/>
                <a:gd name="T56" fmla="*/ 189 w 412"/>
                <a:gd name="T57" fmla="*/ 56 h 1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2" h="1089">
                  <a:moveTo>
                    <a:pt x="34" y="0"/>
                  </a:moveTo>
                  <a:cubicBezTo>
                    <a:pt x="26" y="79"/>
                    <a:pt x="20" y="152"/>
                    <a:pt x="14" y="230"/>
                  </a:cubicBezTo>
                  <a:cubicBezTo>
                    <a:pt x="7" y="331"/>
                    <a:pt x="0" y="424"/>
                    <a:pt x="7" y="525"/>
                  </a:cubicBezTo>
                  <a:cubicBezTo>
                    <a:pt x="7" y="526"/>
                    <a:pt x="9" y="528"/>
                    <a:pt x="9" y="530"/>
                  </a:cubicBezTo>
                  <a:cubicBezTo>
                    <a:pt x="10" y="542"/>
                    <a:pt x="11" y="554"/>
                    <a:pt x="11" y="567"/>
                  </a:cubicBezTo>
                  <a:cubicBezTo>
                    <a:pt x="14" y="579"/>
                    <a:pt x="15" y="591"/>
                    <a:pt x="18" y="603"/>
                  </a:cubicBezTo>
                  <a:cubicBezTo>
                    <a:pt x="21" y="618"/>
                    <a:pt x="22" y="632"/>
                    <a:pt x="26" y="646"/>
                  </a:cubicBezTo>
                  <a:cubicBezTo>
                    <a:pt x="28" y="649"/>
                    <a:pt x="29" y="653"/>
                    <a:pt x="30" y="657"/>
                  </a:cubicBezTo>
                  <a:cubicBezTo>
                    <a:pt x="33" y="672"/>
                    <a:pt x="36" y="685"/>
                    <a:pt x="42" y="699"/>
                  </a:cubicBezTo>
                  <a:cubicBezTo>
                    <a:pt x="48" y="712"/>
                    <a:pt x="50" y="725"/>
                    <a:pt x="56" y="737"/>
                  </a:cubicBezTo>
                  <a:cubicBezTo>
                    <a:pt x="62" y="748"/>
                    <a:pt x="66" y="758"/>
                    <a:pt x="70" y="769"/>
                  </a:cubicBezTo>
                  <a:cubicBezTo>
                    <a:pt x="81" y="793"/>
                    <a:pt x="94" y="814"/>
                    <a:pt x="107" y="837"/>
                  </a:cubicBezTo>
                  <a:cubicBezTo>
                    <a:pt x="124" y="863"/>
                    <a:pt x="142" y="885"/>
                    <a:pt x="161" y="909"/>
                  </a:cubicBezTo>
                  <a:cubicBezTo>
                    <a:pt x="191" y="943"/>
                    <a:pt x="221" y="973"/>
                    <a:pt x="258" y="1001"/>
                  </a:cubicBezTo>
                  <a:cubicBezTo>
                    <a:pt x="270" y="1010"/>
                    <a:pt x="282" y="1018"/>
                    <a:pt x="294" y="1027"/>
                  </a:cubicBezTo>
                  <a:cubicBezTo>
                    <a:pt x="296" y="1028"/>
                    <a:pt x="298" y="1027"/>
                    <a:pt x="300" y="1029"/>
                  </a:cubicBezTo>
                  <a:cubicBezTo>
                    <a:pt x="335" y="1054"/>
                    <a:pt x="373" y="1072"/>
                    <a:pt x="412" y="1089"/>
                  </a:cubicBezTo>
                  <a:cubicBezTo>
                    <a:pt x="360" y="1021"/>
                    <a:pt x="318" y="946"/>
                    <a:pt x="287" y="865"/>
                  </a:cubicBezTo>
                  <a:cubicBezTo>
                    <a:pt x="284" y="857"/>
                    <a:pt x="281" y="849"/>
                    <a:pt x="278" y="842"/>
                  </a:cubicBezTo>
                  <a:cubicBezTo>
                    <a:pt x="261" y="789"/>
                    <a:pt x="250" y="737"/>
                    <a:pt x="242" y="680"/>
                  </a:cubicBezTo>
                  <a:cubicBezTo>
                    <a:pt x="238" y="651"/>
                    <a:pt x="236" y="623"/>
                    <a:pt x="236" y="593"/>
                  </a:cubicBezTo>
                  <a:cubicBezTo>
                    <a:pt x="236" y="542"/>
                    <a:pt x="241" y="496"/>
                    <a:pt x="249" y="443"/>
                  </a:cubicBezTo>
                  <a:cubicBezTo>
                    <a:pt x="249" y="439"/>
                    <a:pt x="248" y="436"/>
                    <a:pt x="249" y="431"/>
                  </a:cubicBezTo>
                  <a:cubicBezTo>
                    <a:pt x="254" y="380"/>
                    <a:pt x="254" y="333"/>
                    <a:pt x="247" y="282"/>
                  </a:cubicBezTo>
                  <a:cubicBezTo>
                    <a:pt x="247" y="280"/>
                    <a:pt x="248" y="278"/>
                    <a:pt x="248" y="276"/>
                  </a:cubicBezTo>
                  <a:cubicBezTo>
                    <a:pt x="246" y="258"/>
                    <a:pt x="244" y="242"/>
                    <a:pt x="240" y="224"/>
                  </a:cubicBezTo>
                  <a:cubicBezTo>
                    <a:pt x="238" y="212"/>
                    <a:pt x="235" y="201"/>
                    <a:pt x="233" y="190"/>
                  </a:cubicBezTo>
                  <a:cubicBezTo>
                    <a:pt x="232" y="188"/>
                    <a:pt x="232" y="187"/>
                    <a:pt x="231" y="184"/>
                  </a:cubicBezTo>
                  <a:cubicBezTo>
                    <a:pt x="221" y="138"/>
                    <a:pt x="207" y="97"/>
                    <a:pt x="189" y="56"/>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51">
              <a:extLst>
                <a:ext uri="{FF2B5EF4-FFF2-40B4-BE49-F238E27FC236}">
                  <a16:creationId xmlns:a16="http://schemas.microsoft.com/office/drawing/2014/main" id="{313FD866-4A02-454E-A2D0-7FC0D63B951F}"/>
                </a:ext>
              </a:extLst>
            </p:cNvPr>
            <p:cNvSpPr>
              <a:spLocks/>
            </p:cNvSpPr>
            <p:nvPr/>
          </p:nvSpPr>
          <p:spPr bwMode="auto">
            <a:xfrm>
              <a:off x="3883344" y="2343523"/>
              <a:ext cx="794317" cy="330591"/>
            </a:xfrm>
            <a:custGeom>
              <a:avLst/>
              <a:gdLst>
                <a:gd name="T0" fmla="*/ 103 w 1039"/>
                <a:gd name="T1" fmla="*/ 234 h 425"/>
                <a:gd name="T2" fmla="*/ 89 w 1039"/>
                <a:gd name="T3" fmla="*/ 217 h 425"/>
                <a:gd name="T4" fmla="*/ 45 w 1039"/>
                <a:gd name="T5" fmla="*/ 154 h 425"/>
                <a:gd name="T6" fmla="*/ 0 w 1039"/>
                <a:gd name="T7" fmla="*/ 53 h 425"/>
                <a:gd name="T8" fmla="*/ 125 w 1039"/>
                <a:gd name="T9" fmla="*/ 34 h 425"/>
                <a:gd name="T10" fmla="*/ 316 w 1039"/>
                <a:gd name="T11" fmla="*/ 14 h 425"/>
                <a:gd name="T12" fmla="*/ 562 w 1039"/>
                <a:gd name="T13" fmla="*/ 4 h 425"/>
                <a:gd name="T14" fmla="*/ 566 w 1039"/>
                <a:gd name="T15" fmla="*/ 5 h 425"/>
                <a:gd name="T16" fmla="*/ 597 w 1039"/>
                <a:gd name="T17" fmla="*/ 7 h 425"/>
                <a:gd name="T18" fmla="*/ 628 w 1039"/>
                <a:gd name="T19" fmla="*/ 12 h 425"/>
                <a:gd name="T20" fmla="*/ 664 w 1039"/>
                <a:gd name="T21" fmla="*/ 18 h 425"/>
                <a:gd name="T22" fmla="*/ 673 w 1039"/>
                <a:gd name="T23" fmla="*/ 22 h 425"/>
                <a:gd name="T24" fmla="*/ 709 w 1039"/>
                <a:gd name="T25" fmla="*/ 31 h 425"/>
                <a:gd name="T26" fmla="*/ 740 w 1039"/>
                <a:gd name="T27" fmla="*/ 42 h 425"/>
                <a:gd name="T28" fmla="*/ 767 w 1039"/>
                <a:gd name="T29" fmla="*/ 53 h 425"/>
                <a:gd name="T30" fmla="*/ 824 w 1039"/>
                <a:gd name="T31" fmla="*/ 83 h 425"/>
                <a:gd name="T32" fmla="*/ 885 w 1039"/>
                <a:gd name="T33" fmla="*/ 127 h 425"/>
                <a:gd name="T34" fmla="*/ 963 w 1039"/>
                <a:gd name="T35" fmla="*/ 206 h 425"/>
                <a:gd name="T36" fmla="*/ 985 w 1039"/>
                <a:gd name="T37" fmla="*/ 236 h 425"/>
                <a:gd name="T38" fmla="*/ 987 w 1039"/>
                <a:gd name="T39" fmla="*/ 241 h 425"/>
                <a:gd name="T40" fmla="*/ 1039 w 1039"/>
                <a:gd name="T41" fmla="*/ 334 h 425"/>
                <a:gd name="T42" fmla="*/ 850 w 1039"/>
                <a:gd name="T43" fmla="*/ 233 h 425"/>
                <a:gd name="T44" fmla="*/ 831 w 1039"/>
                <a:gd name="T45" fmla="*/ 226 h 425"/>
                <a:gd name="T46" fmla="*/ 696 w 1039"/>
                <a:gd name="T47" fmla="*/ 198 h 425"/>
                <a:gd name="T48" fmla="*/ 623 w 1039"/>
                <a:gd name="T49" fmla="*/ 194 h 425"/>
                <a:gd name="T50" fmla="*/ 498 w 1039"/>
                <a:gd name="T51" fmla="*/ 207 h 425"/>
                <a:gd name="T52" fmla="*/ 488 w 1039"/>
                <a:gd name="T53" fmla="*/ 207 h 425"/>
                <a:gd name="T54" fmla="*/ 363 w 1039"/>
                <a:gd name="T55" fmla="*/ 208 h 425"/>
                <a:gd name="T56" fmla="*/ 358 w 1039"/>
                <a:gd name="T57" fmla="*/ 209 h 425"/>
                <a:gd name="T58" fmla="*/ 315 w 1039"/>
                <a:gd name="T59" fmla="*/ 203 h 425"/>
                <a:gd name="T60" fmla="*/ 286 w 1039"/>
                <a:gd name="T61" fmla="*/ 198 h 425"/>
                <a:gd name="T62" fmla="*/ 282 w 1039"/>
                <a:gd name="T63" fmla="*/ 196 h 425"/>
                <a:gd name="T64" fmla="*/ 174 w 1039"/>
                <a:gd name="T65" fmla="*/ 163 h 425"/>
                <a:gd name="T66" fmla="*/ 543 w 1039"/>
                <a:gd name="T67" fmla="*/ 223 h 425"/>
                <a:gd name="T68" fmla="*/ 629 w 1039"/>
                <a:gd name="T69" fmla="*/ 223 h 425"/>
                <a:gd name="T70" fmla="*/ 634 w 1039"/>
                <a:gd name="T71" fmla="*/ 223 h 425"/>
                <a:gd name="T72" fmla="*/ 743 w 1039"/>
                <a:gd name="T73" fmla="*/ 240 h 425"/>
                <a:gd name="T74" fmla="*/ 890 w 1039"/>
                <a:gd name="T75" fmla="*/ 296 h 425"/>
                <a:gd name="T76" fmla="*/ 898 w 1039"/>
                <a:gd name="T77" fmla="*/ 301 h 425"/>
                <a:gd name="T78" fmla="*/ 1024 w 1039"/>
                <a:gd name="T79" fmla="*/ 387 h 425"/>
                <a:gd name="T80" fmla="*/ 989 w 1039"/>
                <a:gd name="T81" fmla="*/ 392 h 425"/>
                <a:gd name="T82" fmla="*/ 956 w 1039"/>
                <a:gd name="T83" fmla="*/ 395 h 425"/>
                <a:gd name="T84" fmla="*/ 931 w 1039"/>
                <a:gd name="T85" fmla="*/ 399 h 425"/>
                <a:gd name="T86" fmla="*/ 714 w 1039"/>
                <a:gd name="T87" fmla="*/ 418 h 425"/>
                <a:gd name="T88" fmla="*/ 530 w 1039"/>
                <a:gd name="T89" fmla="*/ 424 h 425"/>
                <a:gd name="T90" fmla="*/ 522 w 1039"/>
                <a:gd name="T91" fmla="*/ 422 h 425"/>
                <a:gd name="T92" fmla="*/ 355 w 1039"/>
                <a:gd name="T93" fmla="*/ 397 h 425"/>
                <a:gd name="T94" fmla="*/ 189 w 1039"/>
                <a:gd name="T95" fmla="*/ 314 h 425"/>
                <a:gd name="T96" fmla="*/ 185 w 1039"/>
                <a:gd name="T97" fmla="*/ 310 h 425"/>
                <a:gd name="T98" fmla="*/ 103 w 1039"/>
                <a:gd name="T99"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39" h="425">
                  <a:moveTo>
                    <a:pt x="103" y="234"/>
                  </a:moveTo>
                  <a:cubicBezTo>
                    <a:pt x="99" y="228"/>
                    <a:pt x="93" y="223"/>
                    <a:pt x="89" y="217"/>
                  </a:cubicBezTo>
                  <a:cubicBezTo>
                    <a:pt x="72" y="197"/>
                    <a:pt x="59" y="176"/>
                    <a:pt x="45" y="154"/>
                  </a:cubicBezTo>
                  <a:cubicBezTo>
                    <a:pt x="27" y="121"/>
                    <a:pt x="12" y="88"/>
                    <a:pt x="0" y="53"/>
                  </a:cubicBezTo>
                  <a:cubicBezTo>
                    <a:pt x="41" y="45"/>
                    <a:pt x="81" y="40"/>
                    <a:pt x="125" y="34"/>
                  </a:cubicBezTo>
                  <a:cubicBezTo>
                    <a:pt x="191" y="26"/>
                    <a:pt x="251" y="20"/>
                    <a:pt x="316" y="14"/>
                  </a:cubicBezTo>
                  <a:cubicBezTo>
                    <a:pt x="401" y="7"/>
                    <a:pt x="478" y="0"/>
                    <a:pt x="562" y="4"/>
                  </a:cubicBezTo>
                  <a:cubicBezTo>
                    <a:pt x="564" y="4"/>
                    <a:pt x="565" y="5"/>
                    <a:pt x="566" y="5"/>
                  </a:cubicBezTo>
                  <a:cubicBezTo>
                    <a:pt x="577" y="6"/>
                    <a:pt x="587" y="7"/>
                    <a:pt x="597" y="7"/>
                  </a:cubicBezTo>
                  <a:cubicBezTo>
                    <a:pt x="608" y="9"/>
                    <a:pt x="618" y="10"/>
                    <a:pt x="628" y="12"/>
                  </a:cubicBezTo>
                  <a:cubicBezTo>
                    <a:pt x="641" y="14"/>
                    <a:pt x="652" y="15"/>
                    <a:pt x="664" y="18"/>
                  </a:cubicBezTo>
                  <a:cubicBezTo>
                    <a:pt x="667" y="20"/>
                    <a:pt x="669" y="21"/>
                    <a:pt x="673" y="22"/>
                  </a:cubicBezTo>
                  <a:cubicBezTo>
                    <a:pt x="686" y="23"/>
                    <a:pt x="697" y="26"/>
                    <a:pt x="709" y="31"/>
                  </a:cubicBezTo>
                  <a:cubicBezTo>
                    <a:pt x="719" y="36"/>
                    <a:pt x="730" y="37"/>
                    <a:pt x="740" y="42"/>
                  </a:cubicBezTo>
                  <a:cubicBezTo>
                    <a:pt x="749" y="46"/>
                    <a:pt x="758" y="50"/>
                    <a:pt x="767" y="53"/>
                  </a:cubicBezTo>
                  <a:cubicBezTo>
                    <a:pt x="787" y="62"/>
                    <a:pt x="805" y="72"/>
                    <a:pt x="824" y="83"/>
                  </a:cubicBezTo>
                  <a:cubicBezTo>
                    <a:pt x="846" y="97"/>
                    <a:pt x="865" y="111"/>
                    <a:pt x="885" y="127"/>
                  </a:cubicBezTo>
                  <a:cubicBezTo>
                    <a:pt x="914" y="151"/>
                    <a:pt x="939" y="176"/>
                    <a:pt x="963" y="206"/>
                  </a:cubicBezTo>
                  <a:cubicBezTo>
                    <a:pt x="971" y="216"/>
                    <a:pt x="978" y="226"/>
                    <a:pt x="985" y="236"/>
                  </a:cubicBezTo>
                  <a:cubicBezTo>
                    <a:pt x="987" y="238"/>
                    <a:pt x="986" y="240"/>
                    <a:pt x="987" y="241"/>
                  </a:cubicBezTo>
                  <a:cubicBezTo>
                    <a:pt x="1009" y="270"/>
                    <a:pt x="1024" y="302"/>
                    <a:pt x="1039" y="334"/>
                  </a:cubicBezTo>
                  <a:cubicBezTo>
                    <a:pt x="982" y="291"/>
                    <a:pt x="918" y="257"/>
                    <a:pt x="850" y="233"/>
                  </a:cubicBezTo>
                  <a:cubicBezTo>
                    <a:pt x="844" y="231"/>
                    <a:pt x="837" y="228"/>
                    <a:pt x="831" y="226"/>
                  </a:cubicBezTo>
                  <a:cubicBezTo>
                    <a:pt x="786" y="212"/>
                    <a:pt x="743" y="203"/>
                    <a:pt x="696" y="198"/>
                  </a:cubicBezTo>
                  <a:cubicBezTo>
                    <a:pt x="671" y="195"/>
                    <a:pt x="648" y="194"/>
                    <a:pt x="623" y="194"/>
                  </a:cubicBezTo>
                  <a:cubicBezTo>
                    <a:pt x="580" y="194"/>
                    <a:pt x="541" y="200"/>
                    <a:pt x="498" y="207"/>
                  </a:cubicBezTo>
                  <a:cubicBezTo>
                    <a:pt x="494" y="207"/>
                    <a:pt x="491" y="206"/>
                    <a:pt x="488" y="207"/>
                  </a:cubicBezTo>
                  <a:cubicBezTo>
                    <a:pt x="445" y="212"/>
                    <a:pt x="406" y="213"/>
                    <a:pt x="363" y="208"/>
                  </a:cubicBezTo>
                  <a:cubicBezTo>
                    <a:pt x="362" y="208"/>
                    <a:pt x="360" y="209"/>
                    <a:pt x="358" y="209"/>
                  </a:cubicBezTo>
                  <a:cubicBezTo>
                    <a:pt x="343" y="207"/>
                    <a:pt x="330" y="205"/>
                    <a:pt x="315" y="203"/>
                  </a:cubicBezTo>
                  <a:cubicBezTo>
                    <a:pt x="305" y="201"/>
                    <a:pt x="296" y="199"/>
                    <a:pt x="286" y="198"/>
                  </a:cubicBezTo>
                  <a:cubicBezTo>
                    <a:pt x="284" y="197"/>
                    <a:pt x="284" y="196"/>
                    <a:pt x="282" y="196"/>
                  </a:cubicBezTo>
                  <a:cubicBezTo>
                    <a:pt x="243" y="188"/>
                    <a:pt x="209" y="177"/>
                    <a:pt x="174" y="163"/>
                  </a:cubicBezTo>
                  <a:cubicBezTo>
                    <a:pt x="288" y="217"/>
                    <a:pt x="418" y="238"/>
                    <a:pt x="543" y="223"/>
                  </a:cubicBezTo>
                  <a:cubicBezTo>
                    <a:pt x="572" y="223"/>
                    <a:pt x="600" y="220"/>
                    <a:pt x="629" y="223"/>
                  </a:cubicBezTo>
                  <a:cubicBezTo>
                    <a:pt x="631" y="223"/>
                    <a:pt x="633" y="223"/>
                    <a:pt x="634" y="223"/>
                  </a:cubicBezTo>
                  <a:cubicBezTo>
                    <a:pt x="673" y="227"/>
                    <a:pt x="706" y="231"/>
                    <a:pt x="743" y="240"/>
                  </a:cubicBezTo>
                  <a:cubicBezTo>
                    <a:pt x="796" y="254"/>
                    <a:pt x="842" y="272"/>
                    <a:pt x="890" y="296"/>
                  </a:cubicBezTo>
                  <a:cubicBezTo>
                    <a:pt x="893" y="297"/>
                    <a:pt x="895" y="300"/>
                    <a:pt x="898" y="301"/>
                  </a:cubicBezTo>
                  <a:cubicBezTo>
                    <a:pt x="944" y="325"/>
                    <a:pt x="984" y="355"/>
                    <a:pt x="1024" y="387"/>
                  </a:cubicBezTo>
                  <a:cubicBezTo>
                    <a:pt x="1012" y="390"/>
                    <a:pt x="1002" y="390"/>
                    <a:pt x="989" y="392"/>
                  </a:cubicBezTo>
                  <a:cubicBezTo>
                    <a:pt x="978" y="394"/>
                    <a:pt x="967" y="395"/>
                    <a:pt x="956" y="395"/>
                  </a:cubicBezTo>
                  <a:cubicBezTo>
                    <a:pt x="948" y="396"/>
                    <a:pt x="939" y="398"/>
                    <a:pt x="931" y="399"/>
                  </a:cubicBezTo>
                  <a:cubicBezTo>
                    <a:pt x="856" y="407"/>
                    <a:pt x="788" y="413"/>
                    <a:pt x="714" y="418"/>
                  </a:cubicBezTo>
                  <a:cubicBezTo>
                    <a:pt x="651" y="421"/>
                    <a:pt x="593" y="425"/>
                    <a:pt x="530" y="424"/>
                  </a:cubicBezTo>
                  <a:cubicBezTo>
                    <a:pt x="528" y="424"/>
                    <a:pt x="525" y="422"/>
                    <a:pt x="522" y="422"/>
                  </a:cubicBezTo>
                  <a:cubicBezTo>
                    <a:pt x="464" y="422"/>
                    <a:pt x="411" y="412"/>
                    <a:pt x="355" y="397"/>
                  </a:cubicBezTo>
                  <a:cubicBezTo>
                    <a:pt x="294" y="379"/>
                    <a:pt x="241" y="352"/>
                    <a:pt x="189" y="314"/>
                  </a:cubicBezTo>
                  <a:cubicBezTo>
                    <a:pt x="188" y="313"/>
                    <a:pt x="187" y="312"/>
                    <a:pt x="185" y="310"/>
                  </a:cubicBezTo>
                  <a:cubicBezTo>
                    <a:pt x="154" y="288"/>
                    <a:pt x="128" y="262"/>
                    <a:pt x="103" y="234"/>
                  </a:cubicBezTo>
                  <a:close/>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 name="Freeform 52">
              <a:extLst>
                <a:ext uri="{FF2B5EF4-FFF2-40B4-BE49-F238E27FC236}">
                  <a16:creationId xmlns:a16="http://schemas.microsoft.com/office/drawing/2014/main" id="{9324B4AA-B91C-4434-AC04-C5929C76CE79}"/>
                </a:ext>
              </a:extLst>
            </p:cNvPr>
            <p:cNvSpPr>
              <a:spLocks/>
            </p:cNvSpPr>
            <p:nvPr/>
          </p:nvSpPr>
          <p:spPr bwMode="auto">
            <a:xfrm>
              <a:off x="4538596" y="1714682"/>
              <a:ext cx="175597" cy="559368"/>
            </a:xfrm>
            <a:custGeom>
              <a:avLst/>
              <a:gdLst>
                <a:gd name="T0" fmla="*/ 0 w 230"/>
                <a:gd name="T1" fmla="*/ 0 h 719"/>
                <a:gd name="T2" fmla="*/ 57 w 230"/>
                <a:gd name="T3" fmla="*/ 313 h 719"/>
                <a:gd name="T4" fmla="*/ 59 w 230"/>
                <a:gd name="T5" fmla="*/ 387 h 719"/>
                <a:gd name="T6" fmla="*/ 58 w 230"/>
                <a:gd name="T7" fmla="*/ 391 h 719"/>
                <a:gd name="T8" fmla="*/ 75 w 230"/>
                <a:gd name="T9" fmla="*/ 483 h 719"/>
                <a:gd name="T10" fmla="*/ 124 w 230"/>
                <a:gd name="T11" fmla="*/ 607 h 719"/>
                <a:gd name="T12" fmla="*/ 129 w 230"/>
                <a:gd name="T13" fmla="*/ 614 h 719"/>
                <a:gd name="T14" fmla="*/ 203 w 230"/>
                <a:gd name="T15" fmla="*/ 719 h 719"/>
                <a:gd name="T16" fmla="*/ 207 w 230"/>
                <a:gd name="T17" fmla="*/ 690 h 719"/>
                <a:gd name="T18" fmla="*/ 210 w 230"/>
                <a:gd name="T19" fmla="*/ 662 h 719"/>
                <a:gd name="T20" fmla="*/ 212 w 230"/>
                <a:gd name="T21" fmla="*/ 641 h 719"/>
                <a:gd name="T22" fmla="*/ 225 w 230"/>
                <a:gd name="T23" fmla="*/ 456 h 719"/>
                <a:gd name="T24" fmla="*/ 227 w 230"/>
                <a:gd name="T25" fmla="*/ 300 h 719"/>
                <a:gd name="T26" fmla="*/ 226 w 230"/>
                <a:gd name="T27" fmla="*/ 293 h 719"/>
                <a:gd name="T28" fmla="*/ 202 w 230"/>
                <a:gd name="T29" fmla="*/ 151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0" h="719">
                  <a:moveTo>
                    <a:pt x="0" y="0"/>
                  </a:moveTo>
                  <a:cubicBezTo>
                    <a:pt x="48" y="97"/>
                    <a:pt x="68" y="207"/>
                    <a:pt x="57" y="313"/>
                  </a:cubicBezTo>
                  <a:cubicBezTo>
                    <a:pt x="57" y="338"/>
                    <a:pt x="55" y="362"/>
                    <a:pt x="59" y="387"/>
                  </a:cubicBezTo>
                  <a:cubicBezTo>
                    <a:pt x="59" y="388"/>
                    <a:pt x="58" y="390"/>
                    <a:pt x="58" y="391"/>
                  </a:cubicBezTo>
                  <a:cubicBezTo>
                    <a:pt x="62" y="423"/>
                    <a:pt x="66" y="452"/>
                    <a:pt x="75" y="483"/>
                  </a:cubicBezTo>
                  <a:cubicBezTo>
                    <a:pt x="87" y="528"/>
                    <a:pt x="103" y="567"/>
                    <a:pt x="124" y="607"/>
                  </a:cubicBezTo>
                  <a:cubicBezTo>
                    <a:pt x="125" y="609"/>
                    <a:pt x="128" y="612"/>
                    <a:pt x="129" y="614"/>
                  </a:cubicBezTo>
                  <a:cubicBezTo>
                    <a:pt x="149" y="653"/>
                    <a:pt x="175" y="686"/>
                    <a:pt x="203" y="719"/>
                  </a:cubicBezTo>
                  <a:cubicBezTo>
                    <a:pt x="206" y="709"/>
                    <a:pt x="205" y="701"/>
                    <a:pt x="207" y="690"/>
                  </a:cubicBezTo>
                  <a:cubicBezTo>
                    <a:pt x="209" y="681"/>
                    <a:pt x="210" y="672"/>
                    <a:pt x="210" y="662"/>
                  </a:cubicBezTo>
                  <a:cubicBezTo>
                    <a:pt x="210" y="655"/>
                    <a:pt x="211" y="648"/>
                    <a:pt x="212" y="641"/>
                  </a:cubicBezTo>
                  <a:cubicBezTo>
                    <a:pt x="218" y="577"/>
                    <a:pt x="222" y="519"/>
                    <a:pt x="225" y="456"/>
                  </a:cubicBezTo>
                  <a:cubicBezTo>
                    <a:pt x="227" y="402"/>
                    <a:pt x="230" y="353"/>
                    <a:pt x="227" y="300"/>
                  </a:cubicBezTo>
                  <a:cubicBezTo>
                    <a:pt x="227" y="297"/>
                    <a:pt x="226" y="295"/>
                    <a:pt x="226" y="293"/>
                  </a:cubicBezTo>
                  <a:cubicBezTo>
                    <a:pt x="225" y="244"/>
                    <a:pt x="216" y="198"/>
                    <a:pt x="202" y="151"/>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 name="Freeform 53">
              <a:extLst>
                <a:ext uri="{FF2B5EF4-FFF2-40B4-BE49-F238E27FC236}">
                  <a16:creationId xmlns:a16="http://schemas.microsoft.com/office/drawing/2014/main" id="{2F1A38E6-996C-44E7-9BDC-9FEFCDE3E3E2}"/>
                </a:ext>
              </a:extLst>
            </p:cNvPr>
            <p:cNvSpPr>
              <a:spLocks/>
            </p:cNvSpPr>
            <p:nvPr/>
          </p:nvSpPr>
          <p:spPr bwMode="auto">
            <a:xfrm>
              <a:off x="4436065" y="1810507"/>
              <a:ext cx="222739" cy="474326"/>
            </a:xfrm>
            <a:custGeom>
              <a:avLst/>
              <a:gdLst>
                <a:gd name="T0" fmla="*/ 10 w 292"/>
                <a:gd name="T1" fmla="*/ 0 h 609"/>
                <a:gd name="T2" fmla="*/ 5 w 292"/>
                <a:gd name="T3" fmla="*/ 209 h 609"/>
                <a:gd name="T4" fmla="*/ 6 w 292"/>
                <a:gd name="T5" fmla="*/ 213 h 609"/>
                <a:gd name="T6" fmla="*/ 8 w 292"/>
                <a:gd name="T7" fmla="*/ 239 h 609"/>
                <a:gd name="T8" fmla="*/ 13 w 292"/>
                <a:gd name="T9" fmla="*/ 265 h 609"/>
                <a:gd name="T10" fmla="*/ 19 w 292"/>
                <a:gd name="T11" fmla="*/ 295 h 609"/>
                <a:gd name="T12" fmla="*/ 22 w 292"/>
                <a:gd name="T13" fmla="*/ 303 h 609"/>
                <a:gd name="T14" fmla="*/ 30 w 292"/>
                <a:gd name="T15" fmla="*/ 333 h 609"/>
                <a:gd name="T16" fmla="*/ 40 w 292"/>
                <a:gd name="T17" fmla="*/ 360 h 609"/>
                <a:gd name="T18" fmla="*/ 50 w 292"/>
                <a:gd name="T19" fmla="*/ 382 h 609"/>
                <a:gd name="T20" fmla="*/ 76 w 292"/>
                <a:gd name="T21" fmla="*/ 430 h 609"/>
                <a:gd name="T22" fmla="*/ 114 w 292"/>
                <a:gd name="T23" fmla="*/ 481 h 609"/>
                <a:gd name="T24" fmla="*/ 183 w 292"/>
                <a:gd name="T25" fmla="*/ 547 h 609"/>
                <a:gd name="T26" fmla="*/ 209 w 292"/>
                <a:gd name="T27" fmla="*/ 565 h 609"/>
                <a:gd name="T28" fmla="*/ 213 w 292"/>
                <a:gd name="T29" fmla="*/ 567 h 609"/>
                <a:gd name="T30" fmla="*/ 292 w 292"/>
                <a:gd name="T31" fmla="*/ 609 h 609"/>
                <a:gd name="T32" fmla="*/ 204 w 292"/>
                <a:gd name="T33" fmla="*/ 450 h 609"/>
                <a:gd name="T34" fmla="*/ 198 w 292"/>
                <a:gd name="T35" fmla="*/ 434 h 609"/>
                <a:gd name="T36" fmla="*/ 172 w 292"/>
                <a:gd name="T37" fmla="*/ 319 h 609"/>
                <a:gd name="T38" fmla="*/ 167 w 292"/>
                <a:gd name="T39" fmla="*/ 258 h 609"/>
                <a:gd name="T40" fmla="*/ 176 w 292"/>
                <a:gd name="T41" fmla="*/ 151 h 609"/>
                <a:gd name="T42" fmla="*/ 176 w 292"/>
                <a:gd name="T43" fmla="*/ 143 h 609"/>
                <a:gd name="T44" fmla="*/ 175 w 292"/>
                <a:gd name="T45" fmla="*/ 37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2" h="609">
                  <a:moveTo>
                    <a:pt x="10" y="0"/>
                  </a:moveTo>
                  <a:cubicBezTo>
                    <a:pt x="5" y="72"/>
                    <a:pt x="0" y="137"/>
                    <a:pt x="5" y="209"/>
                  </a:cubicBezTo>
                  <a:cubicBezTo>
                    <a:pt x="5" y="210"/>
                    <a:pt x="6" y="211"/>
                    <a:pt x="6" y="213"/>
                  </a:cubicBezTo>
                  <a:cubicBezTo>
                    <a:pt x="7" y="221"/>
                    <a:pt x="8" y="230"/>
                    <a:pt x="8" y="239"/>
                  </a:cubicBezTo>
                  <a:cubicBezTo>
                    <a:pt x="10" y="247"/>
                    <a:pt x="11" y="256"/>
                    <a:pt x="13" y="265"/>
                  </a:cubicBezTo>
                  <a:cubicBezTo>
                    <a:pt x="15" y="275"/>
                    <a:pt x="16" y="285"/>
                    <a:pt x="19" y="295"/>
                  </a:cubicBezTo>
                  <a:cubicBezTo>
                    <a:pt x="20" y="298"/>
                    <a:pt x="21" y="300"/>
                    <a:pt x="22" y="303"/>
                  </a:cubicBezTo>
                  <a:cubicBezTo>
                    <a:pt x="23" y="314"/>
                    <a:pt x="26" y="323"/>
                    <a:pt x="30" y="333"/>
                  </a:cubicBezTo>
                  <a:cubicBezTo>
                    <a:pt x="34" y="342"/>
                    <a:pt x="35" y="351"/>
                    <a:pt x="40" y="360"/>
                  </a:cubicBezTo>
                  <a:cubicBezTo>
                    <a:pt x="44" y="367"/>
                    <a:pt x="47" y="375"/>
                    <a:pt x="50" y="382"/>
                  </a:cubicBezTo>
                  <a:cubicBezTo>
                    <a:pt x="57" y="399"/>
                    <a:pt x="67" y="414"/>
                    <a:pt x="76" y="430"/>
                  </a:cubicBezTo>
                  <a:cubicBezTo>
                    <a:pt x="88" y="449"/>
                    <a:pt x="101" y="465"/>
                    <a:pt x="114" y="481"/>
                  </a:cubicBezTo>
                  <a:cubicBezTo>
                    <a:pt x="135" y="506"/>
                    <a:pt x="157" y="527"/>
                    <a:pt x="183" y="547"/>
                  </a:cubicBezTo>
                  <a:cubicBezTo>
                    <a:pt x="192" y="553"/>
                    <a:pt x="200" y="559"/>
                    <a:pt x="209" y="565"/>
                  </a:cubicBezTo>
                  <a:cubicBezTo>
                    <a:pt x="210" y="566"/>
                    <a:pt x="212" y="566"/>
                    <a:pt x="213" y="567"/>
                  </a:cubicBezTo>
                  <a:cubicBezTo>
                    <a:pt x="238" y="585"/>
                    <a:pt x="265" y="597"/>
                    <a:pt x="292" y="609"/>
                  </a:cubicBezTo>
                  <a:cubicBezTo>
                    <a:pt x="255" y="561"/>
                    <a:pt x="226" y="508"/>
                    <a:pt x="204" y="450"/>
                  </a:cubicBezTo>
                  <a:cubicBezTo>
                    <a:pt x="202" y="445"/>
                    <a:pt x="199" y="439"/>
                    <a:pt x="198" y="434"/>
                  </a:cubicBezTo>
                  <a:cubicBezTo>
                    <a:pt x="185" y="396"/>
                    <a:pt x="177" y="360"/>
                    <a:pt x="172" y="319"/>
                  </a:cubicBezTo>
                  <a:cubicBezTo>
                    <a:pt x="169" y="299"/>
                    <a:pt x="168" y="279"/>
                    <a:pt x="167" y="258"/>
                  </a:cubicBezTo>
                  <a:cubicBezTo>
                    <a:pt x="167" y="222"/>
                    <a:pt x="171" y="188"/>
                    <a:pt x="176" y="151"/>
                  </a:cubicBezTo>
                  <a:cubicBezTo>
                    <a:pt x="177" y="148"/>
                    <a:pt x="176" y="146"/>
                    <a:pt x="176" y="143"/>
                  </a:cubicBezTo>
                  <a:cubicBezTo>
                    <a:pt x="180" y="106"/>
                    <a:pt x="180" y="73"/>
                    <a:pt x="175" y="37"/>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 name="Freeform 54">
              <a:extLst>
                <a:ext uri="{FF2B5EF4-FFF2-40B4-BE49-F238E27FC236}">
                  <a16:creationId xmlns:a16="http://schemas.microsoft.com/office/drawing/2014/main" id="{697B012A-D79D-475A-B370-D3CDD653B781}"/>
                </a:ext>
              </a:extLst>
            </p:cNvPr>
            <p:cNvSpPr>
              <a:spLocks/>
            </p:cNvSpPr>
            <p:nvPr/>
          </p:nvSpPr>
          <p:spPr bwMode="auto">
            <a:xfrm>
              <a:off x="3779635" y="2076416"/>
              <a:ext cx="573935" cy="239558"/>
            </a:xfrm>
            <a:custGeom>
              <a:avLst/>
              <a:gdLst>
                <a:gd name="T0" fmla="*/ 74 w 750"/>
                <a:gd name="T1" fmla="*/ 169 h 307"/>
                <a:gd name="T2" fmla="*/ 64 w 750"/>
                <a:gd name="T3" fmla="*/ 157 h 307"/>
                <a:gd name="T4" fmla="*/ 33 w 750"/>
                <a:gd name="T5" fmla="*/ 111 h 307"/>
                <a:gd name="T6" fmla="*/ 0 w 750"/>
                <a:gd name="T7" fmla="*/ 38 h 307"/>
                <a:gd name="T8" fmla="*/ 90 w 750"/>
                <a:gd name="T9" fmla="*/ 24 h 307"/>
                <a:gd name="T10" fmla="*/ 228 w 750"/>
                <a:gd name="T11" fmla="*/ 10 h 307"/>
                <a:gd name="T12" fmla="*/ 406 w 750"/>
                <a:gd name="T13" fmla="*/ 3 h 307"/>
                <a:gd name="T14" fmla="*/ 409 w 750"/>
                <a:gd name="T15" fmla="*/ 4 h 307"/>
                <a:gd name="T16" fmla="*/ 431 w 750"/>
                <a:gd name="T17" fmla="*/ 5 h 307"/>
                <a:gd name="T18" fmla="*/ 454 w 750"/>
                <a:gd name="T19" fmla="*/ 8 h 307"/>
                <a:gd name="T20" fmla="*/ 479 w 750"/>
                <a:gd name="T21" fmla="*/ 13 h 307"/>
                <a:gd name="T22" fmla="*/ 486 w 750"/>
                <a:gd name="T23" fmla="*/ 15 h 307"/>
                <a:gd name="T24" fmla="*/ 512 w 750"/>
                <a:gd name="T25" fmla="*/ 22 h 307"/>
                <a:gd name="T26" fmla="*/ 535 w 750"/>
                <a:gd name="T27" fmla="*/ 30 h 307"/>
                <a:gd name="T28" fmla="*/ 554 w 750"/>
                <a:gd name="T29" fmla="*/ 38 h 307"/>
                <a:gd name="T30" fmla="*/ 595 w 750"/>
                <a:gd name="T31" fmla="*/ 60 h 307"/>
                <a:gd name="T32" fmla="*/ 639 w 750"/>
                <a:gd name="T33" fmla="*/ 91 h 307"/>
                <a:gd name="T34" fmla="*/ 696 w 750"/>
                <a:gd name="T35" fmla="*/ 149 h 307"/>
                <a:gd name="T36" fmla="*/ 712 w 750"/>
                <a:gd name="T37" fmla="*/ 170 h 307"/>
                <a:gd name="T38" fmla="*/ 713 w 750"/>
                <a:gd name="T39" fmla="*/ 174 h 307"/>
                <a:gd name="T40" fmla="*/ 750 w 750"/>
                <a:gd name="T41" fmla="*/ 241 h 307"/>
                <a:gd name="T42" fmla="*/ 614 w 750"/>
                <a:gd name="T43" fmla="*/ 168 h 307"/>
                <a:gd name="T44" fmla="*/ 600 w 750"/>
                <a:gd name="T45" fmla="*/ 163 h 307"/>
                <a:gd name="T46" fmla="*/ 502 w 750"/>
                <a:gd name="T47" fmla="*/ 143 h 307"/>
                <a:gd name="T48" fmla="*/ 450 w 750"/>
                <a:gd name="T49" fmla="*/ 140 h 307"/>
                <a:gd name="T50" fmla="*/ 359 w 750"/>
                <a:gd name="T51" fmla="*/ 149 h 307"/>
                <a:gd name="T52" fmla="*/ 352 w 750"/>
                <a:gd name="T53" fmla="*/ 149 h 307"/>
                <a:gd name="T54" fmla="*/ 262 w 750"/>
                <a:gd name="T55" fmla="*/ 150 h 307"/>
                <a:gd name="T56" fmla="*/ 259 w 750"/>
                <a:gd name="T57" fmla="*/ 151 h 307"/>
                <a:gd name="T58" fmla="*/ 228 w 750"/>
                <a:gd name="T59" fmla="*/ 146 h 307"/>
                <a:gd name="T60" fmla="*/ 207 w 750"/>
                <a:gd name="T61" fmla="*/ 143 h 307"/>
                <a:gd name="T62" fmla="*/ 203 w 750"/>
                <a:gd name="T63" fmla="*/ 141 h 307"/>
                <a:gd name="T64" fmla="*/ 125 w 750"/>
                <a:gd name="T65" fmla="*/ 118 h 307"/>
                <a:gd name="T66" fmla="*/ 392 w 750"/>
                <a:gd name="T67" fmla="*/ 161 h 307"/>
                <a:gd name="T68" fmla="*/ 454 w 750"/>
                <a:gd name="T69" fmla="*/ 161 h 307"/>
                <a:gd name="T70" fmla="*/ 458 w 750"/>
                <a:gd name="T71" fmla="*/ 161 h 307"/>
                <a:gd name="T72" fmla="*/ 537 w 750"/>
                <a:gd name="T73" fmla="*/ 173 h 307"/>
                <a:gd name="T74" fmla="*/ 643 w 750"/>
                <a:gd name="T75" fmla="*/ 214 h 307"/>
                <a:gd name="T76" fmla="*/ 649 w 750"/>
                <a:gd name="T77" fmla="*/ 218 h 307"/>
                <a:gd name="T78" fmla="*/ 739 w 750"/>
                <a:gd name="T79" fmla="*/ 279 h 307"/>
                <a:gd name="T80" fmla="*/ 714 w 750"/>
                <a:gd name="T81" fmla="*/ 283 h 307"/>
                <a:gd name="T82" fmla="*/ 691 w 750"/>
                <a:gd name="T83" fmla="*/ 286 h 307"/>
                <a:gd name="T84" fmla="*/ 672 w 750"/>
                <a:gd name="T85" fmla="*/ 288 h 307"/>
                <a:gd name="T86" fmla="*/ 516 w 750"/>
                <a:gd name="T87" fmla="*/ 302 h 307"/>
                <a:gd name="T88" fmla="*/ 383 w 750"/>
                <a:gd name="T89" fmla="*/ 306 h 307"/>
                <a:gd name="T90" fmla="*/ 377 w 750"/>
                <a:gd name="T91" fmla="*/ 305 h 307"/>
                <a:gd name="T92" fmla="*/ 256 w 750"/>
                <a:gd name="T93" fmla="*/ 287 h 307"/>
                <a:gd name="T94" fmla="*/ 137 w 750"/>
                <a:gd name="T95" fmla="*/ 227 h 307"/>
                <a:gd name="T96" fmla="*/ 134 w 750"/>
                <a:gd name="T97" fmla="*/ 224 h 307"/>
                <a:gd name="T98" fmla="*/ 74 w 750"/>
                <a:gd name="T99" fmla="*/ 169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50" h="307">
                  <a:moveTo>
                    <a:pt x="74" y="169"/>
                  </a:moveTo>
                  <a:cubicBezTo>
                    <a:pt x="71" y="165"/>
                    <a:pt x="67" y="161"/>
                    <a:pt x="64" y="157"/>
                  </a:cubicBezTo>
                  <a:cubicBezTo>
                    <a:pt x="52" y="142"/>
                    <a:pt x="42" y="127"/>
                    <a:pt x="33" y="111"/>
                  </a:cubicBezTo>
                  <a:cubicBezTo>
                    <a:pt x="19" y="87"/>
                    <a:pt x="8" y="64"/>
                    <a:pt x="0" y="38"/>
                  </a:cubicBezTo>
                  <a:cubicBezTo>
                    <a:pt x="29" y="32"/>
                    <a:pt x="59" y="28"/>
                    <a:pt x="90" y="24"/>
                  </a:cubicBezTo>
                  <a:cubicBezTo>
                    <a:pt x="138" y="19"/>
                    <a:pt x="181" y="15"/>
                    <a:pt x="228" y="10"/>
                  </a:cubicBezTo>
                  <a:cubicBezTo>
                    <a:pt x="289" y="5"/>
                    <a:pt x="345" y="0"/>
                    <a:pt x="406" y="3"/>
                  </a:cubicBezTo>
                  <a:cubicBezTo>
                    <a:pt x="407" y="3"/>
                    <a:pt x="408" y="4"/>
                    <a:pt x="409" y="4"/>
                  </a:cubicBezTo>
                  <a:cubicBezTo>
                    <a:pt x="416" y="4"/>
                    <a:pt x="424" y="5"/>
                    <a:pt x="431" y="5"/>
                  </a:cubicBezTo>
                  <a:cubicBezTo>
                    <a:pt x="439" y="6"/>
                    <a:pt x="446" y="7"/>
                    <a:pt x="454" y="8"/>
                  </a:cubicBezTo>
                  <a:cubicBezTo>
                    <a:pt x="463" y="10"/>
                    <a:pt x="471" y="11"/>
                    <a:pt x="479" y="13"/>
                  </a:cubicBezTo>
                  <a:cubicBezTo>
                    <a:pt x="481" y="14"/>
                    <a:pt x="483" y="15"/>
                    <a:pt x="486" y="15"/>
                  </a:cubicBezTo>
                  <a:cubicBezTo>
                    <a:pt x="495" y="17"/>
                    <a:pt x="503" y="19"/>
                    <a:pt x="512" y="22"/>
                  </a:cubicBezTo>
                  <a:cubicBezTo>
                    <a:pt x="519" y="26"/>
                    <a:pt x="527" y="26"/>
                    <a:pt x="535" y="30"/>
                  </a:cubicBezTo>
                  <a:cubicBezTo>
                    <a:pt x="541" y="33"/>
                    <a:pt x="547" y="36"/>
                    <a:pt x="554" y="38"/>
                  </a:cubicBezTo>
                  <a:cubicBezTo>
                    <a:pt x="568" y="44"/>
                    <a:pt x="581" y="52"/>
                    <a:pt x="595" y="60"/>
                  </a:cubicBezTo>
                  <a:cubicBezTo>
                    <a:pt x="611" y="70"/>
                    <a:pt x="625" y="80"/>
                    <a:pt x="639" y="91"/>
                  </a:cubicBezTo>
                  <a:cubicBezTo>
                    <a:pt x="660" y="109"/>
                    <a:pt x="679" y="127"/>
                    <a:pt x="696" y="149"/>
                  </a:cubicBezTo>
                  <a:cubicBezTo>
                    <a:pt x="701" y="156"/>
                    <a:pt x="706" y="163"/>
                    <a:pt x="712" y="170"/>
                  </a:cubicBezTo>
                  <a:cubicBezTo>
                    <a:pt x="713" y="171"/>
                    <a:pt x="712" y="173"/>
                    <a:pt x="713" y="174"/>
                  </a:cubicBezTo>
                  <a:cubicBezTo>
                    <a:pt x="729" y="195"/>
                    <a:pt x="740" y="218"/>
                    <a:pt x="750" y="241"/>
                  </a:cubicBezTo>
                  <a:cubicBezTo>
                    <a:pt x="709" y="210"/>
                    <a:pt x="663" y="186"/>
                    <a:pt x="614" y="168"/>
                  </a:cubicBezTo>
                  <a:cubicBezTo>
                    <a:pt x="610" y="166"/>
                    <a:pt x="605" y="164"/>
                    <a:pt x="600" y="163"/>
                  </a:cubicBezTo>
                  <a:cubicBezTo>
                    <a:pt x="568" y="153"/>
                    <a:pt x="537" y="147"/>
                    <a:pt x="502" y="143"/>
                  </a:cubicBezTo>
                  <a:cubicBezTo>
                    <a:pt x="485" y="141"/>
                    <a:pt x="468" y="140"/>
                    <a:pt x="450" y="140"/>
                  </a:cubicBezTo>
                  <a:cubicBezTo>
                    <a:pt x="419" y="140"/>
                    <a:pt x="391" y="144"/>
                    <a:pt x="359" y="149"/>
                  </a:cubicBezTo>
                  <a:cubicBezTo>
                    <a:pt x="357" y="150"/>
                    <a:pt x="355" y="149"/>
                    <a:pt x="352" y="149"/>
                  </a:cubicBezTo>
                  <a:cubicBezTo>
                    <a:pt x="321" y="153"/>
                    <a:pt x="293" y="154"/>
                    <a:pt x="262" y="150"/>
                  </a:cubicBezTo>
                  <a:cubicBezTo>
                    <a:pt x="261" y="150"/>
                    <a:pt x="260" y="151"/>
                    <a:pt x="259" y="151"/>
                  </a:cubicBezTo>
                  <a:cubicBezTo>
                    <a:pt x="248" y="150"/>
                    <a:pt x="238" y="148"/>
                    <a:pt x="228" y="146"/>
                  </a:cubicBezTo>
                  <a:cubicBezTo>
                    <a:pt x="220" y="145"/>
                    <a:pt x="214" y="144"/>
                    <a:pt x="207" y="143"/>
                  </a:cubicBezTo>
                  <a:cubicBezTo>
                    <a:pt x="205" y="142"/>
                    <a:pt x="205" y="142"/>
                    <a:pt x="203" y="141"/>
                  </a:cubicBezTo>
                  <a:cubicBezTo>
                    <a:pt x="175" y="135"/>
                    <a:pt x="151" y="128"/>
                    <a:pt x="125" y="118"/>
                  </a:cubicBezTo>
                  <a:cubicBezTo>
                    <a:pt x="208" y="156"/>
                    <a:pt x="302" y="172"/>
                    <a:pt x="392" y="161"/>
                  </a:cubicBezTo>
                  <a:cubicBezTo>
                    <a:pt x="413" y="161"/>
                    <a:pt x="433" y="159"/>
                    <a:pt x="454" y="161"/>
                  </a:cubicBezTo>
                  <a:cubicBezTo>
                    <a:pt x="455" y="161"/>
                    <a:pt x="457" y="161"/>
                    <a:pt x="458" y="161"/>
                  </a:cubicBezTo>
                  <a:cubicBezTo>
                    <a:pt x="486" y="163"/>
                    <a:pt x="510" y="167"/>
                    <a:pt x="537" y="173"/>
                  </a:cubicBezTo>
                  <a:cubicBezTo>
                    <a:pt x="575" y="183"/>
                    <a:pt x="608" y="197"/>
                    <a:pt x="643" y="214"/>
                  </a:cubicBezTo>
                  <a:cubicBezTo>
                    <a:pt x="645" y="215"/>
                    <a:pt x="647" y="217"/>
                    <a:pt x="649" y="218"/>
                  </a:cubicBezTo>
                  <a:cubicBezTo>
                    <a:pt x="682" y="235"/>
                    <a:pt x="711" y="256"/>
                    <a:pt x="739" y="279"/>
                  </a:cubicBezTo>
                  <a:cubicBezTo>
                    <a:pt x="731" y="282"/>
                    <a:pt x="723" y="281"/>
                    <a:pt x="714" y="283"/>
                  </a:cubicBezTo>
                  <a:cubicBezTo>
                    <a:pt x="707" y="284"/>
                    <a:pt x="699" y="285"/>
                    <a:pt x="691" y="286"/>
                  </a:cubicBezTo>
                  <a:cubicBezTo>
                    <a:pt x="684" y="286"/>
                    <a:pt x="678" y="287"/>
                    <a:pt x="672" y="288"/>
                  </a:cubicBezTo>
                  <a:cubicBezTo>
                    <a:pt x="619" y="294"/>
                    <a:pt x="569" y="298"/>
                    <a:pt x="516" y="302"/>
                  </a:cubicBezTo>
                  <a:cubicBezTo>
                    <a:pt x="470" y="304"/>
                    <a:pt x="428" y="307"/>
                    <a:pt x="383" y="306"/>
                  </a:cubicBezTo>
                  <a:cubicBezTo>
                    <a:pt x="381" y="306"/>
                    <a:pt x="379" y="305"/>
                    <a:pt x="377" y="305"/>
                  </a:cubicBezTo>
                  <a:cubicBezTo>
                    <a:pt x="335" y="304"/>
                    <a:pt x="297" y="298"/>
                    <a:pt x="256" y="287"/>
                  </a:cubicBezTo>
                  <a:cubicBezTo>
                    <a:pt x="212" y="274"/>
                    <a:pt x="174" y="254"/>
                    <a:pt x="137" y="227"/>
                  </a:cubicBezTo>
                  <a:cubicBezTo>
                    <a:pt x="136" y="226"/>
                    <a:pt x="135" y="225"/>
                    <a:pt x="134" y="224"/>
                  </a:cubicBezTo>
                  <a:cubicBezTo>
                    <a:pt x="111" y="208"/>
                    <a:pt x="92" y="189"/>
                    <a:pt x="74" y="169"/>
                  </a:cubicBezTo>
                  <a:close/>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 name="Freeform 55">
              <a:extLst>
                <a:ext uri="{FF2B5EF4-FFF2-40B4-BE49-F238E27FC236}">
                  <a16:creationId xmlns:a16="http://schemas.microsoft.com/office/drawing/2014/main" id="{B040C90B-BB4E-4827-8F95-F3B9B311FA54}"/>
                </a:ext>
              </a:extLst>
            </p:cNvPr>
            <p:cNvSpPr>
              <a:spLocks/>
            </p:cNvSpPr>
            <p:nvPr/>
          </p:nvSpPr>
          <p:spPr bwMode="auto">
            <a:xfrm>
              <a:off x="4253396" y="1683540"/>
              <a:ext cx="126101" cy="403657"/>
            </a:xfrm>
            <a:custGeom>
              <a:avLst/>
              <a:gdLst>
                <a:gd name="T0" fmla="*/ 0 w 165"/>
                <a:gd name="T1" fmla="*/ 0 h 519"/>
                <a:gd name="T2" fmla="*/ 40 w 165"/>
                <a:gd name="T3" fmla="*/ 226 h 519"/>
                <a:gd name="T4" fmla="*/ 42 w 165"/>
                <a:gd name="T5" fmla="*/ 279 h 519"/>
                <a:gd name="T6" fmla="*/ 41 w 165"/>
                <a:gd name="T7" fmla="*/ 282 h 519"/>
                <a:gd name="T8" fmla="*/ 53 w 165"/>
                <a:gd name="T9" fmla="*/ 349 h 519"/>
                <a:gd name="T10" fmla="*/ 89 w 165"/>
                <a:gd name="T11" fmla="*/ 438 h 519"/>
                <a:gd name="T12" fmla="*/ 92 w 165"/>
                <a:gd name="T13" fmla="*/ 443 h 519"/>
                <a:gd name="T14" fmla="*/ 146 w 165"/>
                <a:gd name="T15" fmla="*/ 519 h 519"/>
                <a:gd name="T16" fmla="*/ 149 w 165"/>
                <a:gd name="T17" fmla="*/ 498 h 519"/>
                <a:gd name="T18" fmla="*/ 151 w 165"/>
                <a:gd name="T19" fmla="*/ 478 h 519"/>
                <a:gd name="T20" fmla="*/ 153 w 165"/>
                <a:gd name="T21" fmla="*/ 462 h 519"/>
                <a:gd name="T22" fmla="*/ 162 w 165"/>
                <a:gd name="T23" fmla="*/ 329 h 519"/>
                <a:gd name="T24" fmla="*/ 163 w 165"/>
                <a:gd name="T25" fmla="*/ 216 h 519"/>
                <a:gd name="T26" fmla="*/ 163 w 165"/>
                <a:gd name="T27" fmla="*/ 211 h 519"/>
                <a:gd name="T28" fmla="*/ 145 w 165"/>
                <a:gd name="T29" fmla="*/ 10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5" h="519">
                  <a:moveTo>
                    <a:pt x="0" y="0"/>
                  </a:moveTo>
                  <a:cubicBezTo>
                    <a:pt x="34" y="69"/>
                    <a:pt x="48" y="149"/>
                    <a:pt x="40" y="226"/>
                  </a:cubicBezTo>
                  <a:cubicBezTo>
                    <a:pt x="40" y="244"/>
                    <a:pt x="39" y="261"/>
                    <a:pt x="42" y="279"/>
                  </a:cubicBezTo>
                  <a:cubicBezTo>
                    <a:pt x="42" y="280"/>
                    <a:pt x="41" y="281"/>
                    <a:pt x="41" y="282"/>
                  </a:cubicBezTo>
                  <a:cubicBezTo>
                    <a:pt x="44" y="306"/>
                    <a:pt x="47" y="326"/>
                    <a:pt x="53" y="349"/>
                  </a:cubicBezTo>
                  <a:cubicBezTo>
                    <a:pt x="62" y="381"/>
                    <a:pt x="74" y="409"/>
                    <a:pt x="89" y="438"/>
                  </a:cubicBezTo>
                  <a:cubicBezTo>
                    <a:pt x="90" y="440"/>
                    <a:pt x="91" y="442"/>
                    <a:pt x="92" y="443"/>
                  </a:cubicBezTo>
                  <a:cubicBezTo>
                    <a:pt x="107" y="471"/>
                    <a:pt x="126" y="496"/>
                    <a:pt x="146" y="519"/>
                  </a:cubicBezTo>
                  <a:cubicBezTo>
                    <a:pt x="148" y="512"/>
                    <a:pt x="147" y="506"/>
                    <a:pt x="149" y="498"/>
                  </a:cubicBezTo>
                  <a:cubicBezTo>
                    <a:pt x="150" y="492"/>
                    <a:pt x="151" y="485"/>
                    <a:pt x="151" y="478"/>
                  </a:cubicBezTo>
                  <a:cubicBezTo>
                    <a:pt x="151" y="473"/>
                    <a:pt x="152" y="468"/>
                    <a:pt x="153" y="462"/>
                  </a:cubicBezTo>
                  <a:cubicBezTo>
                    <a:pt x="157" y="417"/>
                    <a:pt x="160" y="374"/>
                    <a:pt x="162" y="329"/>
                  </a:cubicBezTo>
                  <a:cubicBezTo>
                    <a:pt x="163" y="290"/>
                    <a:pt x="165" y="254"/>
                    <a:pt x="163" y="216"/>
                  </a:cubicBezTo>
                  <a:cubicBezTo>
                    <a:pt x="163" y="214"/>
                    <a:pt x="163" y="213"/>
                    <a:pt x="163" y="211"/>
                  </a:cubicBezTo>
                  <a:cubicBezTo>
                    <a:pt x="161" y="176"/>
                    <a:pt x="155" y="143"/>
                    <a:pt x="145" y="109"/>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 name="Freeform 56">
              <a:extLst>
                <a:ext uri="{FF2B5EF4-FFF2-40B4-BE49-F238E27FC236}">
                  <a16:creationId xmlns:a16="http://schemas.microsoft.com/office/drawing/2014/main" id="{B3E67DF0-235F-4CEA-B2B1-F146817B5A84}"/>
                </a:ext>
              </a:extLst>
            </p:cNvPr>
            <p:cNvSpPr>
              <a:spLocks/>
            </p:cNvSpPr>
            <p:nvPr/>
          </p:nvSpPr>
          <p:spPr bwMode="auto">
            <a:xfrm>
              <a:off x="4179151" y="1753012"/>
              <a:ext cx="161455" cy="341371"/>
            </a:xfrm>
            <a:custGeom>
              <a:avLst/>
              <a:gdLst>
                <a:gd name="T0" fmla="*/ 6 w 211"/>
                <a:gd name="T1" fmla="*/ 0 h 440"/>
                <a:gd name="T2" fmla="*/ 3 w 211"/>
                <a:gd name="T3" fmla="*/ 151 h 440"/>
                <a:gd name="T4" fmla="*/ 4 w 211"/>
                <a:gd name="T5" fmla="*/ 154 h 440"/>
                <a:gd name="T6" fmla="*/ 5 w 211"/>
                <a:gd name="T7" fmla="*/ 173 h 440"/>
                <a:gd name="T8" fmla="*/ 8 w 211"/>
                <a:gd name="T9" fmla="*/ 192 h 440"/>
                <a:gd name="T10" fmla="*/ 13 w 211"/>
                <a:gd name="T11" fmla="*/ 213 h 440"/>
                <a:gd name="T12" fmla="*/ 15 w 211"/>
                <a:gd name="T13" fmla="*/ 219 h 440"/>
                <a:gd name="T14" fmla="*/ 21 w 211"/>
                <a:gd name="T15" fmla="*/ 241 h 440"/>
                <a:gd name="T16" fmla="*/ 28 w 211"/>
                <a:gd name="T17" fmla="*/ 260 h 440"/>
                <a:gd name="T18" fmla="*/ 35 w 211"/>
                <a:gd name="T19" fmla="*/ 276 h 440"/>
                <a:gd name="T20" fmla="*/ 55 w 211"/>
                <a:gd name="T21" fmla="*/ 311 h 440"/>
                <a:gd name="T22" fmla="*/ 82 w 211"/>
                <a:gd name="T23" fmla="*/ 348 h 440"/>
                <a:gd name="T24" fmla="*/ 131 w 211"/>
                <a:gd name="T25" fmla="*/ 395 h 440"/>
                <a:gd name="T26" fmla="*/ 150 w 211"/>
                <a:gd name="T27" fmla="*/ 408 h 440"/>
                <a:gd name="T28" fmla="*/ 153 w 211"/>
                <a:gd name="T29" fmla="*/ 410 h 440"/>
                <a:gd name="T30" fmla="*/ 211 w 211"/>
                <a:gd name="T31" fmla="*/ 440 h 440"/>
                <a:gd name="T32" fmla="*/ 146 w 211"/>
                <a:gd name="T33" fmla="*/ 326 h 440"/>
                <a:gd name="T34" fmla="*/ 142 w 211"/>
                <a:gd name="T35" fmla="*/ 314 h 440"/>
                <a:gd name="T36" fmla="*/ 123 w 211"/>
                <a:gd name="T37" fmla="*/ 231 h 440"/>
                <a:gd name="T38" fmla="*/ 120 w 211"/>
                <a:gd name="T39" fmla="*/ 186 h 440"/>
                <a:gd name="T40" fmla="*/ 127 w 211"/>
                <a:gd name="T41" fmla="*/ 109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1" h="440">
                  <a:moveTo>
                    <a:pt x="6" y="0"/>
                  </a:moveTo>
                  <a:cubicBezTo>
                    <a:pt x="3" y="52"/>
                    <a:pt x="0" y="99"/>
                    <a:pt x="3" y="151"/>
                  </a:cubicBezTo>
                  <a:cubicBezTo>
                    <a:pt x="3" y="152"/>
                    <a:pt x="4" y="153"/>
                    <a:pt x="4" y="154"/>
                  </a:cubicBezTo>
                  <a:cubicBezTo>
                    <a:pt x="4" y="160"/>
                    <a:pt x="5" y="166"/>
                    <a:pt x="5" y="173"/>
                  </a:cubicBezTo>
                  <a:cubicBezTo>
                    <a:pt x="7" y="179"/>
                    <a:pt x="7" y="185"/>
                    <a:pt x="8" y="192"/>
                  </a:cubicBezTo>
                  <a:cubicBezTo>
                    <a:pt x="10" y="199"/>
                    <a:pt x="11" y="206"/>
                    <a:pt x="13" y="213"/>
                  </a:cubicBezTo>
                  <a:cubicBezTo>
                    <a:pt x="14" y="215"/>
                    <a:pt x="15" y="217"/>
                    <a:pt x="15" y="219"/>
                  </a:cubicBezTo>
                  <a:cubicBezTo>
                    <a:pt x="16" y="227"/>
                    <a:pt x="18" y="234"/>
                    <a:pt x="21" y="241"/>
                  </a:cubicBezTo>
                  <a:cubicBezTo>
                    <a:pt x="24" y="247"/>
                    <a:pt x="25" y="254"/>
                    <a:pt x="28" y="260"/>
                  </a:cubicBezTo>
                  <a:cubicBezTo>
                    <a:pt x="31" y="265"/>
                    <a:pt x="33" y="271"/>
                    <a:pt x="35" y="276"/>
                  </a:cubicBezTo>
                  <a:cubicBezTo>
                    <a:pt x="41" y="289"/>
                    <a:pt x="48" y="299"/>
                    <a:pt x="55" y="311"/>
                  </a:cubicBezTo>
                  <a:cubicBezTo>
                    <a:pt x="63" y="325"/>
                    <a:pt x="72" y="336"/>
                    <a:pt x="82" y="348"/>
                  </a:cubicBezTo>
                  <a:cubicBezTo>
                    <a:pt x="97" y="366"/>
                    <a:pt x="113" y="381"/>
                    <a:pt x="131" y="395"/>
                  </a:cubicBezTo>
                  <a:cubicBezTo>
                    <a:pt x="138" y="400"/>
                    <a:pt x="144" y="404"/>
                    <a:pt x="150" y="408"/>
                  </a:cubicBezTo>
                  <a:cubicBezTo>
                    <a:pt x="151" y="409"/>
                    <a:pt x="152" y="409"/>
                    <a:pt x="153" y="410"/>
                  </a:cubicBezTo>
                  <a:cubicBezTo>
                    <a:pt x="171" y="423"/>
                    <a:pt x="191" y="432"/>
                    <a:pt x="211" y="440"/>
                  </a:cubicBezTo>
                  <a:cubicBezTo>
                    <a:pt x="184" y="406"/>
                    <a:pt x="162" y="367"/>
                    <a:pt x="146" y="326"/>
                  </a:cubicBezTo>
                  <a:cubicBezTo>
                    <a:pt x="145" y="322"/>
                    <a:pt x="143" y="318"/>
                    <a:pt x="142" y="314"/>
                  </a:cubicBezTo>
                  <a:cubicBezTo>
                    <a:pt x="133" y="287"/>
                    <a:pt x="127" y="260"/>
                    <a:pt x="123" y="231"/>
                  </a:cubicBezTo>
                  <a:cubicBezTo>
                    <a:pt x="121" y="216"/>
                    <a:pt x="121" y="202"/>
                    <a:pt x="120" y="186"/>
                  </a:cubicBezTo>
                  <a:cubicBezTo>
                    <a:pt x="120" y="160"/>
                    <a:pt x="123" y="136"/>
                    <a:pt x="127" y="109"/>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 name="Freeform 57">
              <a:extLst>
                <a:ext uri="{FF2B5EF4-FFF2-40B4-BE49-F238E27FC236}">
                  <a16:creationId xmlns:a16="http://schemas.microsoft.com/office/drawing/2014/main" id="{9386D8DB-FB5F-4261-897E-B33D9D4868D5}"/>
                </a:ext>
              </a:extLst>
            </p:cNvPr>
            <p:cNvSpPr>
              <a:spLocks/>
            </p:cNvSpPr>
            <p:nvPr/>
          </p:nvSpPr>
          <p:spPr bwMode="auto">
            <a:xfrm>
              <a:off x="6672881" y="3177186"/>
              <a:ext cx="1549743" cy="645610"/>
            </a:xfrm>
            <a:custGeom>
              <a:avLst/>
              <a:gdLst>
                <a:gd name="T0" fmla="*/ 1827 w 2028"/>
                <a:gd name="T1" fmla="*/ 456 h 831"/>
                <a:gd name="T2" fmla="*/ 1854 w 2028"/>
                <a:gd name="T3" fmla="*/ 424 h 831"/>
                <a:gd name="T4" fmla="*/ 1939 w 2028"/>
                <a:gd name="T5" fmla="*/ 301 h 831"/>
                <a:gd name="T6" fmla="*/ 2028 w 2028"/>
                <a:gd name="T7" fmla="*/ 105 h 831"/>
                <a:gd name="T8" fmla="*/ 1783 w 2028"/>
                <a:gd name="T9" fmla="*/ 67 h 831"/>
                <a:gd name="T10" fmla="*/ 1410 w 2028"/>
                <a:gd name="T11" fmla="*/ 27 h 831"/>
                <a:gd name="T12" fmla="*/ 930 w 2028"/>
                <a:gd name="T13" fmla="*/ 8 h 831"/>
                <a:gd name="T14" fmla="*/ 922 w 2028"/>
                <a:gd name="T15" fmla="*/ 11 h 831"/>
                <a:gd name="T16" fmla="*/ 862 w 2028"/>
                <a:gd name="T17" fmla="*/ 14 h 831"/>
                <a:gd name="T18" fmla="*/ 802 w 2028"/>
                <a:gd name="T19" fmla="*/ 23 h 831"/>
                <a:gd name="T20" fmla="*/ 732 w 2028"/>
                <a:gd name="T21" fmla="*/ 36 h 831"/>
                <a:gd name="T22" fmla="*/ 715 w 2028"/>
                <a:gd name="T23" fmla="*/ 43 h 831"/>
                <a:gd name="T24" fmla="*/ 645 w 2028"/>
                <a:gd name="T25" fmla="*/ 61 h 831"/>
                <a:gd name="T26" fmla="*/ 583 w 2028"/>
                <a:gd name="T27" fmla="*/ 82 h 831"/>
                <a:gd name="T28" fmla="*/ 531 w 2028"/>
                <a:gd name="T29" fmla="*/ 104 h 831"/>
                <a:gd name="T30" fmla="*/ 419 w 2028"/>
                <a:gd name="T31" fmla="*/ 163 h 831"/>
                <a:gd name="T32" fmla="*/ 301 w 2028"/>
                <a:gd name="T33" fmla="*/ 248 h 831"/>
                <a:gd name="T34" fmla="*/ 148 w 2028"/>
                <a:gd name="T35" fmla="*/ 403 h 831"/>
                <a:gd name="T36" fmla="*/ 105 w 2028"/>
                <a:gd name="T37" fmla="*/ 461 h 831"/>
                <a:gd name="T38" fmla="*/ 101 w 2028"/>
                <a:gd name="T39" fmla="*/ 471 h 831"/>
                <a:gd name="T40" fmla="*/ 0 w 2028"/>
                <a:gd name="T41" fmla="*/ 652 h 831"/>
                <a:gd name="T42" fmla="*/ 369 w 2028"/>
                <a:gd name="T43" fmla="*/ 454 h 831"/>
                <a:gd name="T44" fmla="*/ 406 w 2028"/>
                <a:gd name="T45" fmla="*/ 441 h 831"/>
                <a:gd name="T46" fmla="*/ 670 w 2028"/>
                <a:gd name="T47" fmla="*/ 386 h 831"/>
                <a:gd name="T48" fmla="*/ 812 w 2028"/>
                <a:gd name="T49" fmla="*/ 379 h 831"/>
                <a:gd name="T50" fmla="*/ 1057 w 2028"/>
                <a:gd name="T51" fmla="*/ 404 h 831"/>
                <a:gd name="T52" fmla="*/ 1075 w 2028"/>
                <a:gd name="T53" fmla="*/ 404 h 831"/>
                <a:gd name="T54" fmla="*/ 1319 w 2028"/>
                <a:gd name="T55" fmla="*/ 406 h 831"/>
                <a:gd name="T56" fmla="*/ 1328 w 2028"/>
                <a:gd name="T57" fmla="*/ 408 h 831"/>
                <a:gd name="T58" fmla="*/ 1413 w 2028"/>
                <a:gd name="T59" fmla="*/ 396 h 831"/>
                <a:gd name="T60" fmla="*/ 1469 w 2028"/>
                <a:gd name="T61" fmla="*/ 386 h 831"/>
                <a:gd name="T62" fmla="*/ 1478 w 2028"/>
                <a:gd name="T63" fmla="*/ 382 h 831"/>
                <a:gd name="T64" fmla="*/ 1689 w 2028"/>
                <a:gd name="T65" fmla="*/ 319 h 831"/>
                <a:gd name="T66" fmla="*/ 968 w 2028"/>
                <a:gd name="T67" fmla="*/ 435 h 831"/>
                <a:gd name="T68" fmla="*/ 800 w 2028"/>
                <a:gd name="T69" fmla="*/ 437 h 831"/>
                <a:gd name="T70" fmla="*/ 790 w 2028"/>
                <a:gd name="T71" fmla="*/ 435 h 831"/>
                <a:gd name="T72" fmla="*/ 577 w 2028"/>
                <a:gd name="T73" fmla="*/ 470 h 831"/>
                <a:gd name="T74" fmla="*/ 291 w 2028"/>
                <a:gd name="T75" fmla="*/ 578 h 831"/>
                <a:gd name="T76" fmla="*/ 275 w 2028"/>
                <a:gd name="T77" fmla="*/ 589 h 831"/>
                <a:gd name="T78" fmla="*/ 30 w 2028"/>
                <a:gd name="T79" fmla="*/ 755 h 831"/>
                <a:gd name="T80" fmla="*/ 98 w 2028"/>
                <a:gd name="T81" fmla="*/ 765 h 831"/>
                <a:gd name="T82" fmla="*/ 161 w 2028"/>
                <a:gd name="T83" fmla="*/ 772 h 831"/>
                <a:gd name="T84" fmla="*/ 211 w 2028"/>
                <a:gd name="T85" fmla="*/ 779 h 831"/>
                <a:gd name="T86" fmla="*/ 634 w 2028"/>
                <a:gd name="T87" fmla="*/ 816 h 831"/>
                <a:gd name="T88" fmla="*/ 993 w 2028"/>
                <a:gd name="T89" fmla="*/ 828 h 831"/>
                <a:gd name="T90" fmla="*/ 1009 w 2028"/>
                <a:gd name="T91" fmla="*/ 825 h 831"/>
                <a:gd name="T92" fmla="*/ 1334 w 2028"/>
                <a:gd name="T93" fmla="*/ 776 h 831"/>
                <a:gd name="T94" fmla="*/ 1658 w 2028"/>
                <a:gd name="T95" fmla="*/ 614 h 831"/>
                <a:gd name="T96" fmla="*/ 1666 w 2028"/>
                <a:gd name="T97" fmla="*/ 606 h 831"/>
                <a:gd name="T98" fmla="*/ 1827 w 2028"/>
                <a:gd name="T99" fmla="*/ 456 h 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28" h="831">
                  <a:moveTo>
                    <a:pt x="1827" y="456"/>
                  </a:moveTo>
                  <a:cubicBezTo>
                    <a:pt x="1835" y="446"/>
                    <a:pt x="1846" y="435"/>
                    <a:pt x="1854" y="424"/>
                  </a:cubicBezTo>
                  <a:cubicBezTo>
                    <a:pt x="1886" y="385"/>
                    <a:pt x="1913" y="345"/>
                    <a:pt x="1939" y="301"/>
                  </a:cubicBezTo>
                  <a:cubicBezTo>
                    <a:pt x="1975" y="237"/>
                    <a:pt x="2005" y="173"/>
                    <a:pt x="2028" y="105"/>
                  </a:cubicBezTo>
                  <a:cubicBezTo>
                    <a:pt x="1948" y="88"/>
                    <a:pt x="1869" y="78"/>
                    <a:pt x="1783" y="67"/>
                  </a:cubicBezTo>
                  <a:cubicBezTo>
                    <a:pt x="1655" y="52"/>
                    <a:pt x="1537" y="40"/>
                    <a:pt x="1410" y="27"/>
                  </a:cubicBezTo>
                  <a:cubicBezTo>
                    <a:pt x="1246" y="14"/>
                    <a:pt x="1095" y="0"/>
                    <a:pt x="930" y="8"/>
                  </a:cubicBezTo>
                  <a:cubicBezTo>
                    <a:pt x="928" y="8"/>
                    <a:pt x="925" y="11"/>
                    <a:pt x="922" y="11"/>
                  </a:cubicBezTo>
                  <a:cubicBezTo>
                    <a:pt x="902" y="12"/>
                    <a:pt x="882" y="13"/>
                    <a:pt x="862" y="14"/>
                  </a:cubicBezTo>
                  <a:cubicBezTo>
                    <a:pt x="842" y="18"/>
                    <a:pt x="822" y="19"/>
                    <a:pt x="802" y="23"/>
                  </a:cubicBezTo>
                  <a:cubicBezTo>
                    <a:pt x="778" y="28"/>
                    <a:pt x="755" y="30"/>
                    <a:pt x="732" y="36"/>
                  </a:cubicBezTo>
                  <a:cubicBezTo>
                    <a:pt x="727" y="39"/>
                    <a:pt x="721" y="41"/>
                    <a:pt x="715" y="43"/>
                  </a:cubicBezTo>
                  <a:cubicBezTo>
                    <a:pt x="689" y="46"/>
                    <a:pt x="668" y="52"/>
                    <a:pt x="645" y="61"/>
                  </a:cubicBezTo>
                  <a:cubicBezTo>
                    <a:pt x="625" y="70"/>
                    <a:pt x="603" y="72"/>
                    <a:pt x="583" y="82"/>
                  </a:cubicBezTo>
                  <a:cubicBezTo>
                    <a:pt x="566" y="91"/>
                    <a:pt x="548" y="97"/>
                    <a:pt x="531" y="104"/>
                  </a:cubicBezTo>
                  <a:cubicBezTo>
                    <a:pt x="492" y="121"/>
                    <a:pt x="457" y="142"/>
                    <a:pt x="419" y="163"/>
                  </a:cubicBezTo>
                  <a:cubicBezTo>
                    <a:pt x="376" y="190"/>
                    <a:pt x="340" y="217"/>
                    <a:pt x="301" y="248"/>
                  </a:cubicBezTo>
                  <a:cubicBezTo>
                    <a:pt x="244" y="295"/>
                    <a:pt x="194" y="344"/>
                    <a:pt x="148" y="403"/>
                  </a:cubicBezTo>
                  <a:cubicBezTo>
                    <a:pt x="134" y="423"/>
                    <a:pt x="120" y="441"/>
                    <a:pt x="105" y="461"/>
                  </a:cubicBezTo>
                  <a:cubicBezTo>
                    <a:pt x="102" y="464"/>
                    <a:pt x="104" y="468"/>
                    <a:pt x="101" y="471"/>
                  </a:cubicBezTo>
                  <a:cubicBezTo>
                    <a:pt x="59" y="528"/>
                    <a:pt x="29" y="589"/>
                    <a:pt x="0" y="652"/>
                  </a:cubicBezTo>
                  <a:cubicBezTo>
                    <a:pt x="112" y="568"/>
                    <a:pt x="236" y="503"/>
                    <a:pt x="369" y="454"/>
                  </a:cubicBezTo>
                  <a:cubicBezTo>
                    <a:pt x="381" y="450"/>
                    <a:pt x="394" y="445"/>
                    <a:pt x="406" y="441"/>
                  </a:cubicBezTo>
                  <a:cubicBezTo>
                    <a:pt x="493" y="414"/>
                    <a:pt x="578" y="397"/>
                    <a:pt x="670" y="386"/>
                  </a:cubicBezTo>
                  <a:cubicBezTo>
                    <a:pt x="718" y="381"/>
                    <a:pt x="764" y="379"/>
                    <a:pt x="812" y="379"/>
                  </a:cubicBezTo>
                  <a:cubicBezTo>
                    <a:pt x="895" y="380"/>
                    <a:pt x="971" y="390"/>
                    <a:pt x="1057" y="404"/>
                  </a:cubicBezTo>
                  <a:cubicBezTo>
                    <a:pt x="1063" y="405"/>
                    <a:pt x="1069" y="403"/>
                    <a:pt x="1075" y="404"/>
                  </a:cubicBezTo>
                  <a:cubicBezTo>
                    <a:pt x="1160" y="414"/>
                    <a:pt x="1236" y="416"/>
                    <a:pt x="1319" y="406"/>
                  </a:cubicBezTo>
                  <a:cubicBezTo>
                    <a:pt x="1322" y="406"/>
                    <a:pt x="1326" y="408"/>
                    <a:pt x="1328" y="408"/>
                  </a:cubicBezTo>
                  <a:cubicBezTo>
                    <a:pt x="1358" y="405"/>
                    <a:pt x="1383" y="402"/>
                    <a:pt x="1413" y="396"/>
                  </a:cubicBezTo>
                  <a:cubicBezTo>
                    <a:pt x="1433" y="393"/>
                    <a:pt x="1450" y="389"/>
                    <a:pt x="1469" y="386"/>
                  </a:cubicBezTo>
                  <a:cubicBezTo>
                    <a:pt x="1473" y="385"/>
                    <a:pt x="1474" y="384"/>
                    <a:pt x="1478" y="382"/>
                  </a:cubicBezTo>
                  <a:cubicBezTo>
                    <a:pt x="1553" y="367"/>
                    <a:pt x="1620" y="346"/>
                    <a:pt x="1689" y="319"/>
                  </a:cubicBezTo>
                  <a:cubicBezTo>
                    <a:pt x="1466" y="424"/>
                    <a:pt x="1213" y="466"/>
                    <a:pt x="968" y="435"/>
                  </a:cubicBezTo>
                  <a:cubicBezTo>
                    <a:pt x="912" y="435"/>
                    <a:pt x="857" y="430"/>
                    <a:pt x="800" y="437"/>
                  </a:cubicBezTo>
                  <a:cubicBezTo>
                    <a:pt x="797" y="437"/>
                    <a:pt x="793" y="435"/>
                    <a:pt x="790" y="435"/>
                  </a:cubicBezTo>
                  <a:cubicBezTo>
                    <a:pt x="715" y="443"/>
                    <a:pt x="650" y="451"/>
                    <a:pt x="577" y="470"/>
                  </a:cubicBezTo>
                  <a:cubicBezTo>
                    <a:pt x="475" y="495"/>
                    <a:pt x="384" y="532"/>
                    <a:pt x="291" y="578"/>
                  </a:cubicBezTo>
                  <a:cubicBezTo>
                    <a:pt x="286" y="581"/>
                    <a:pt x="281" y="586"/>
                    <a:pt x="275" y="589"/>
                  </a:cubicBezTo>
                  <a:cubicBezTo>
                    <a:pt x="185" y="635"/>
                    <a:pt x="107" y="693"/>
                    <a:pt x="30" y="755"/>
                  </a:cubicBezTo>
                  <a:cubicBezTo>
                    <a:pt x="53" y="762"/>
                    <a:pt x="73" y="761"/>
                    <a:pt x="98" y="765"/>
                  </a:cubicBezTo>
                  <a:cubicBezTo>
                    <a:pt x="119" y="769"/>
                    <a:pt x="140" y="772"/>
                    <a:pt x="161" y="772"/>
                  </a:cubicBezTo>
                  <a:cubicBezTo>
                    <a:pt x="179" y="774"/>
                    <a:pt x="195" y="777"/>
                    <a:pt x="211" y="779"/>
                  </a:cubicBezTo>
                  <a:cubicBezTo>
                    <a:pt x="356" y="795"/>
                    <a:pt x="490" y="807"/>
                    <a:pt x="634" y="816"/>
                  </a:cubicBezTo>
                  <a:cubicBezTo>
                    <a:pt x="757" y="823"/>
                    <a:pt x="871" y="831"/>
                    <a:pt x="993" y="828"/>
                  </a:cubicBezTo>
                  <a:cubicBezTo>
                    <a:pt x="998" y="828"/>
                    <a:pt x="1004" y="825"/>
                    <a:pt x="1009" y="825"/>
                  </a:cubicBezTo>
                  <a:cubicBezTo>
                    <a:pt x="1121" y="823"/>
                    <a:pt x="1226" y="806"/>
                    <a:pt x="1334" y="776"/>
                  </a:cubicBezTo>
                  <a:cubicBezTo>
                    <a:pt x="1454" y="741"/>
                    <a:pt x="1557" y="687"/>
                    <a:pt x="1658" y="614"/>
                  </a:cubicBezTo>
                  <a:cubicBezTo>
                    <a:pt x="1661" y="611"/>
                    <a:pt x="1664" y="609"/>
                    <a:pt x="1666" y="606"/>
                  </a:cubicBezTo>
                  <a:cubicBezTo>
                    <a:pt x="1727" y="562"/>
                    <a:pt x="1778" y="512"/>
                    <a:pt x="1827" y="456"/>
                  </a:cubicBezTo>
                  <a:close/>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 name="Freeform 58">
              <a:extLst>
                <a:ext uri="{FF2B5EF4-FFF2-40B4-BE49-F238E27FC236}">
                  <a16:creationId xmlns:a16="http://schemas.microsoft.com/office/drawing/2014/main" id="{280C3319-C672-4813-AB57-051FA254B1C2}"/>
                </a:ext>
              </a:extLst>
            </p:cNvPr>
            <p:cNvSpPr>
              <a:spLocks/>
            </p:cNvSpPr>
            <p:nvPr/>
          </p:nvSpPr>
          <p:spPr bwMode="auto">
            <a:xfrm>
              <a:off x="6478426" y="1762594"/>
              <a:ext cx="542116" cy="1333143"/>
            </a:xfrm>
            <a:custGeom>
              <a:avLst/>
              <a:gdLst>
                <a:gd name="T0" fmla="*/ 634 w 709"/>
                <a:gd name="T1" fmla="*/ 0 h 1715"/>
                <a:gd name="T2" fmla="*/ 663 w 709"/>
                <a:gd name="T3" fmla="*/ 209 h 1715"/>
                <a:gd name="T4" fmla="*/ 691 w 709"/>
                <a:gd name="T5" fmla="*/ 526 h 1715"/>
                <a:gd name="T6" fmla="*/ 700 w 709"/>
                <a:gd name="T7" fmla="*/ 935 h 1715"/>
                <a:gd name="T8" fmla="*/ 697 w 709"/>
                <a:gd name="T9" fmla="*/ 941 h 1715"/>
                <a:gd name="T10" fmla="*/ 694 w 709"/>
                <a:gd name="T11" fmla="*/ 992 h 1715"/>
                <a:gd name="T12" fmla="*/ 685 w 709"/>
                <a:gd name="T13" fmla="*/ 1044 h 1715"/>
                <a:gd name="T14" fmla="*/ 673 w 709"/>
                <a:gd name="T15" fmla="*/ 1103 h 1715"/>
                <a:gd name="T16" fmla="*/ 667 w 709"/>
                <a:gd name="T17" fmla="*/ 1117 h 1715"/>
                <a:gd name="T18" fmla="*/ 651 w 709"/>
                <a:gd name="T19" fmla="*/ 1176 h 1715"/>
                <a:gd name="T20" fmla="*/ 632 w 709"/>
                <a:gd name="T21" fmla="*/ 1228 h 1715"/>
                <a:gd name="T22" fmla="*/ 613 w 709"/>
                <a:gd name="T23" fmla="*/ 1273 h 1715"/>
                <a:gd name="T24" fmla="*/ 561 w 709"/>
                <a:gd name="T25" fmla="*/ 1367 h 1715"/>
                <a:gd name="T26" fmla="*/ 487 w 709"/>
                <a:gd name="T27" fmla="*/ 1466 h 1715"/>
                <a:gd name="T28" fmla="*/ 353 w 709"/>
                <a:gd name="T29" fmla="*/ 1593 h 1715"/>
                <a:gd name="T30" fmla="*/ 303 w 709"/>
                <a:gd name="T31" fmla="*/ 1629 h 1715"/>
                <a:gd name="T32" fmla="*/ 295 w 709"/>
                <a:gd name="T33" fmla="*/ 1633 h 1715"/>
                <a:gd name="T34" fmla="*/ 139 w 709"/>
                <a:gd name="T35" fmla="*/ 1715 h 1715"/>
                <a:gd name="T36" fmla="*/ 312 w 709"/>
                <a:gd name="T37" fmla="*/ 1405 h 1715"/>
                <a:gd name="T38" fmla="*/ 324 w 709"/>
                <a:gd name="T39" fmla="*/ 1374 h 1715"/>
                <a:gd name="T40" fmla="*/ 375 w 709"/>
                <a:gd name="T41" fmla="*/ 1150 h 1715"/>
                <a:gd name="T42" fmla="*/ 383 w 709"/>
                <a:gd name="T43" fmla="*/ 1030 h 1715"/>
                <a:gd name="T44" fmla="*/ 365 w 709"/>
                <a:gd name="T45" fmla="*/ 821 h 1715"/>
                <a:gd name="T46" fmla="*/ 365 w 709"/>
                <a:gd name="T47" fmla="*/ 805 h 1715"/>
                <a:gd name="T48" fmla="*/ 367 w 709"/>
                <a:gd name="T49" fmla="*/ 598 h 1715"/>
                <a:gd name="T50" fmla="*/ 366 w 709"/>
                <a:gd name="T51" fmla="*/ 591 h 1715"/>
                <a:gd name="T52" fmla="*/ 377 w 709"/>
                <a:gd name="T53" fmla="*/ 519 h 1715"/>
                <a:gd name="T54" fmla="*/ 386 w 709"/>
                <a:gd name="T55" fmla="*/ 471 h 1715"/>
                <a:gd name="T56" fmla="*/ 390 w 709"/>
                <a:gd name="T57" fmla="*/ 463 h 1715"/>
                <a:gd name="T58" fmla="*/ 447 w 709"/>
                <a:gd name="T59" fmla="*/ 285 h 1715"/>
                <a:gd name="T60" fmla="*/ 337 w 709"/>
                <a:gd name="T61" fmla="*/ 896 h 1715"/>
                <a:gd name="T62" fmla="*/ 334 w 709"/>
                <a:gd name="T63" fmla="*/ 1039 h 1715"/>
                <a:gd name="T64" fmla="*/ 335 w 709"/>
                <a:gd name="T65" fmla="*/ 1047 h 1715"/>
                <a:gd name="T66" fmla="*/ 303 w 709"/>
                <a:gd name="T67" fmla="*/ 1228 h 1715"/>
                <a:gd name="T68" fmla="*/ 206 w 709"/>
                <a:gd name="T69" fmla="*/ 1469 h 1715"/>
                <a:gd name="T70" fmla="*/ 197 w 709"/>
                <a:gd name="T71" fmla="*/ 1483 h 1715"/>
                <a:gd name="T72" fmla="*/ 52 w 709"/>
                <a:gd name="T73" fmla="*/ 1688 h 1715"/>
                <a:gd name="T74" fmla="*/ 44 w 709"/>
                <a:gd name="T75" fmla="*/ 1630 h 1715"/>
                <a:gd name="T76" fmla="*/ 39 w 709"/>
                <a:gd name="T77" fmla="*/ 1577 h 1715"/>
                <a:gd name="T78" fmla="*/ 34 w 709"/>
                <a:gd name="T79" fmla="*/ 1535 h 1715"/>
                <a:gd name="T80" fmla="*/ 9 w 709"/>
                <a:gd name="T81" fmla="*/ 1174 h 1715"/>
                <a:gd name="T82" fmla="*/ 4 w 709"/>
                <a:gd name="T83" fmla="*/ 869 h 1715"/>
                <a:gd name="T84" fmla="*/ 7 w 709"/>
                <a:gd name="T85" fmla="*/ 856 h 1715"/>
                <a:gd name="T86" fmla="*/ 54 w 709"/>
                <a:gd name="T87" fmla="*/ 580 h 1715"/>
                <a:gd name="T88" fmla="*/ 196 w 709"/>
                <a:gd name="T89" fmla="*/ 307 h 1715"/>
                <a:gd name="T90" fmla="*/ 203 w 709"/>
                <a:gd name="T91" fmla="*/ 300 h 1715"/>
                <a:gd name="T92" fmla="*/ 332 w 709"/>
                <a:gd name="T93" fmla="*/ 166 h 1715"/>
                <a:gd name="T94" fmla="*/ 360 w 709"/>
                <a:gd name="T95" fmla="*/ 144 h 1715"/>
                <a:gd name="T96" fmla="*/ 466 w 709"/>
                <a:gd name="T97" fmla="*/ 73 h 1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09" h="1715">
                  <a:moveTo>
                    <a:pt x="634" y="0"/>
                  </a:moveTo>
                  <a:cubicBezTo>
                    <a:pt x="647" y="69"/>
                    <a:pt x="654" y="136"/>
                    <a:pt x="663" y="209"/>
                  </a:cubicBezTo>
                  <a:cubicBezTo>
                    <a:pt x="673" y="318"/>
                    <a:pt x="681" y="418"/>
                    <a:pt x="691" y="526"/>
                  </a:cubicBezTo>
                  <a:cubicBezTo>
                    <a:pt x="700" y="666"/>
                    <a:pt x="709" y="795"/>
                    <a:pt x="700" y="935"/>
                  </a:cubicBezTo>
                  <a:cubicBezTo>
                    <a:pt x="700" y="937"/>
                    <a:pt x="697" y="939"/>
                    <a:pt x="697" y="941"/>
                  </a:cubicBezTo>
                  <a:cubicBezTo>
                    <a:pt x="696" y="958"/>
                    <a:pt x="695" y="975"/>
                    <a:pt x="694" y="992"/>
                  </a:cubicBezTo>
                  <a:cubicBezTo>
                    <a:pt x="690" y="1009"/>
                    <a:pt x="689" y="1027"/>
                    <a:pt x="685" y="1044"/>
                  </a:cubicBezTo>
                  <a:cubicBezTo>
                    <a:pt x="680" y="1064"/>
                    <a:pt x="679" y="1083"/>
                    <a:pt x="673" y="1103"/>
                  </a:cubicBezTo>
                  <a:cubicBezTo>
                    <a:pt x="671" y="1107"/>
                    <a:pt x="669" y="1112"/>
                    <a:pt x="667" y="1117"/>
                  </a:cubicBezTo>
                  <a:cubicBezTo>
                    <a:pt x="664" y="1139"/>
                    <a:pt x="659" y="1157"/>
                    <a:pt x="651" y="1176"/>
                  </a:cubicBezTo>
                  <a:cubicBezTo>
                    <a:pt x="643" y="1193"/>
                    <a:pt x="640" y="1211"/>
                    <a:pt x="632" y="1228"/>
                  </a:cubicBezTo>
                  <a:cubicBezTo>
                    <a:pt x="624" y="1243"/>
                    <a:pt x="618" y="1258"/>
                    <a:pt x="613" y="1273"/>
                  </a:cubicBezTo>
                  <a:cubicBezTo>
                    <a:pt x="598" y="1305"/>
                    <a:pt x="579" y="1335"/>
                    <a:pt x="561" y="1367"/>
                  </a:cubicBezTo>
                  <a:cubicBezTo>
                    <a:pt x="538" y="1403"/>
                    <a:pt x="513" y="1433"/>
                    <a:pt x="487" y="1466"/>
                  </a:cubicBezTo>
                  <a:cubicBezTo>
                    <a:pt x="446" y="1513"/>
                    <a:pt x="403" y="1555"/>
                    <a:pt x="353" y="1593"/>
                  </a:cubicBezTo>
                  <a:cubicBezTo>
                    <a:pt x="336" y="1606"/>
                    <a:pt x="320" y="1617"/>
                    <a:pt x="303" y="1629"/>
                  </a:cubicBezTo>
                  <a:cubicBezTo>
                    <a:pt x="300" y="1631"/>
                    <a:pt x="297" y="1630"/>
                    <a:pt x="295" y="1633"/>
                  </a:cubicBezTo>
                  <a:cubicBezTo>
                    <a:pt x="245" y="1667"/>
                    <a:pt x="193" y="1692"/>
                    <a:pt x="139" y="1715"/>
                  </a:cubicBezTo>
                  <a:cubicBezTo>
                    <a:pt x="212" y="1622"/>
                    <a:pt x="269" y="1518"/>
                    <a:pt x="312" y="1405"/>
                  </a:cubicBezTo>
                  <a:cubicBezTo>
                    <a:pt x="316" y="1395"/>
                    <a:pt x="321" y="1384"/>
                    <a:pt x="324" y="1374"/>
                  </a:cubicBezTo>
                  <a:cubicBezTo>
                    <a:pt x="349" y="1300"/>
                    <a:pt x="364" y="1228"/>
                    <a:pt x="375" y="1150"/>
                  </a:cubicBezTo>
                  <a:cubicBezTo>
                    <a:pt x="380" y="1109"/>
                    <a:pt x="382" y="1071"/>
                    <a:pt x="383" y="1030"/>
                  </a:cubicBezTo>
                  <a:cubicBezTo>
                    <a:pt x="383" y="959"/>
                    <a:pt x="376" y="894"/>
                    <a:pt x="365" y="821"/>
                  </a:cubicBezTo>
                  <a:cubicBezTo>
                    <a:pt x="364" y="816"/>
                    <a:pt x="366" y="811"/>
                    <a:pt x="365" y="805"/>
                  </a:cubicBezTo>
                  <a:cubicBezTo>
                    <a:pt x="358" y="734"/>
                    <a:pt x="357" y="669"/>
                    <a:pt x="367" y="598"/>
                  </a:cubicBezTo>
                  <a:cubicBezTo>
                    <a:pt x="367" y="596"/>
                    <a:pt x="366" y="593"/>
                    <a:pt x="366" y="591"/>
                  </a:cubicBezTo>
                  <a:cubicBezTo>
                    <a:pt x="369" y="566"/>
                    <a:pt x="372" y="544"/>
                    <a:pt x="377" y="519"/>
                  </a:cubicBezTo>
                  <a:cubicBezTo>
                    <a:pt x="381" y="502"/>
                    <a:pt x="384" y="487"/>
                    <a:pt x="386" y="471"/>
                  </a:cubicBezTo>
                  <a:cubicBezTo>
                    <a:pt x="388" y="468"/>
                    <a:pt x="389" y="467"/>
                    <a:pt x="390" y="463"/>
                  </a:cubicBezTo>
                  <a:cubicBezTo>
                    <a:pt x="404" y="400"/>
                    <a:pt x="423" y="343"/>
                    <a:pt x="447" y="285"/>
                  </a:cubicBezTo>
                  <a:cubicBezTo>
                    <a:pt x="355" y="473"/>
                    <a:pt x="315" y="688"/>
                    <a:pt x="337" y="896"/>
                  </a:cubicBezTo>
                  <a:cubicBezTo>
                    <a:pt x="337" y="944"/>
                    <a:pt x="340" y="991"/>
                    <a:pt x="334" y="1039"/>
                  </a:cubicBezTo>
                  <a:cubicBezTo>
                    <a:pt x="334" y="1042"/>
                    <a:pt x="335" y="1045"/>
                    <a:pt x="335" y="1047"/>
                  </a:cubicBezTo>
                  <a:cubicBezTo>
                    <a:pt x="327" y="1111"/>
                    <a:pt x="319" y="1167"/>
                    <a:pt x="303" y="1228"/>
                  </a:cubicBezTo>
                  <a:cubicBezTo>
                    <a:pt x="279" y="1314"/>
                    <a:pt x="247" y="1391"/>
                    <a:pt x="206" y="1469"/>
                  </a:cubicBezTo>
                  <a:cubicBezTo>
                    <a:pt x="204" y="1474"/>
                    <a:pt x="199" y="1478"/>
                    <a:pt x="197" y="1483"/>
                  </a:cubicBezTo>
                  <a:cubicBezTo>
                    <a:pt x="156" y="1559"/>
                    <a:pt x="106" y="1624"/>
                    <a:pt x="52" y="1688"/>
                  </a:cubicBezTo>
                  <a:cubicBezTo>
                    <a:pt x="46" y="1669"/>
                    <a:pt x="48" y="1652"/>
                    <a:pt x="44" y="1630"/>
                  </a:cubicBezTo>
                  <a:cubicBezTo>
                    <a:pt x="41" y="1613"/>
                    <a:pt x="39" y="1595"/>
                    <a:pt x="39" y="1577"/>
                  </a:cubicBezTo>
                  <a:cubicBezTo>
                    <a:pt x="38" y="1562"/>
                    <a:pt x="36" y="1548"/>
                    <a:pt x="34" y="1535"/>
                  </a:cubicBezTo>
                  <a:cubicBezTo>
                    <a:pt x="22" y="1411"/>
                    <a:pt x="14" y="1297"/>
                    <a:pt x="9" y="1174"/>
                  </a:cubicBezTo>
                  <a:cubicBezTo>
                    <a:pt x="5" y="1070"/>
                    <a:pt x="0" y="973"/>
                    <a:pt x="4" y="869"/>
                  </a:cubicBezTo>
                  <a:cubicBezTo>
                    <a:pt x="4" y="865"/>
                    <a:pt x="7" y="860"/>
                    <a:pt x="7" y="856"/>
                  </a:cubicBezTo>
                  <a:cubicBezTo>
                    <a:pt x="10" y="760"/>
                    <a:pt x="27" y="672"/>
                    <a:pt x="54" y="580"/>
                  </a:cubicBezTo>
                  <a:cubicBezTo>
                    <a:pt x="85" y="479"/>
                    <a:pt x="132" y="392"/>
                    <a:pt x="196" y="307"/>
                  </a:cubicBezTo>
                  <a:cubicBezTo>
                    <a:pt x="198" y="305"/>
                    <a:pt x="200" y="303"/>
                    <a:pt x="203" y="300"/>
                  </a:cubicBezTo>
                  <a:cubicBezTo>
                    <a:pt x="241" y="249"/>
                    <a:pt x="284" y="207"/>
                    <a:pt x="332" y="166"/>
                  </a:cubicBezTo>
                  <a:cubicBezTo>
                    <a:pt x="341" y="159"/>
                    <a:pt x="351" y="150"/>
                    <a:pt x="360" y="144"/>
                  </a:cubicBezTo>
                  <a:cubicBezTo>
                    <a:pt x="394" y="117"/>
                    <a:pt x="428" y="94"/>
                    <a:pt x="466" y="73"/>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 name="Freeform 59">
              <a:extLst>
                <a:ext uri="{FF2B5EF4-FFF2-40B4-BE49-F238E27FC236}">
                  <a16:creationId xmlns:a16="http://schemas.microsoft.com/office/drawing/2014/main" id="{6F1DA05D-4B55-49CE-84F6-C4075960B92E}"/>
                </a:ext>
              </a:extLst>
            </p:cNvPr>
            <p:cNvSpPr>
              <a:spLocks/>
            </p:cNvSpPr>
            <p:nvPr/>
          </p:nvSpPr>
          <p:spPr bwMode="auto">
            <a:xfrm>
              <a:off x="7144287" y="2700465"/>
              <a:ext cx="1119586" cy="465941"/>
            </a:xfrm>
            <a:custGeom>
              <a:avLst/>
              <a:gdLst>
                <a:gd name="T0" fmla="*/ 1319 w 1465"/>
                <a:gd name="T1" fmla="*/ 329 h 600"/>
                <a:gd name="T2" fmla="*/ 1339 w 1465"/>
                <a:gd name="T3" fmla="*/ 306 h 600"/>
                <a:gd name="T4" fmla="*/ 1401 w 1465"/>
                <a:gd name="T5" fmla="*/ 217 h 600"/>
                <a:gd name="T6" fmla="*/ 1465 w 1465"/>
                <a:gd name="T7" fmla="*/ 76 h 600"/>
                <a:gd name="T8" fmla="*/ 1288 w 1465"/>
                <a:gd name="T9" fmla="*/ 48 h 600"/>
                <a:gd name="T10" fmla="*/ 1019 w 1465"/>
                <a:gd name="T11" fmla="*/ 20 h 600"/>
                <a:gd name="T12" fmla="*/ 672 w 1465"/>
                <a:gd name="T13" fmla="*/ 6 h 600"/>
                <a:gd name="T14" fmla="*/ 666 w 1465"/>
                <a:gd name="T15" fmla="*/ 8 h 600"/>
                <a:gd name="T16" fmla="*/ 623 w 1465"/>
                <a:gd name="T17" fmla="*/ 10 h 600"/>
                <a:gd name="T18" fmla="*/ 579 w 1465"/>
                <a:gd name="T19" fmla="*/ 17 h 600"/>
                <a:gd name="T20" fmla="*/ 529 w 1465"/>
                <a:gd name="T21" fmla="*/ 26 h 600"/>
                <a:gd name="T22" fmla="*/ 516 w 1465"/>
                <a:gd name="T23" fmla="*/ 31 h 600"/>
                <a:gd name="T24" fmla="*/ 466 w 1465"/>
                <a:gd name="T25" fmla="*/ 44 h 600"/>
                <a:gd name="T26" fmla="*/ 421 w 1465"/>
                <a:gd name="T27" fmla="*/ 59 h 600"/>
                <a:gd name="T28" fmla="*/ 383 w 1465"/>
                <a:gd name="T29" fmla="*/ 75 h 600"/>
                <a:gd name="T30" fmla="*/ 303 w 1465"/>
                <a:gd name="T31" fmla="*/ 118 h 600"/>
                <a:gd name="T32" fmla="*/ 217 w 1465"/>
                <a:gd name="T33" fmla="*/ 179 h 600"/>
                <a:gd name="T34" fmla="*/ 107 w 1465"/>
                <a:gd name="T35" fmla="*/ 291 h 600"/>
                <a:gd name="T36" fmla="*/ 76 w 1465"/>
                <a:gd name="T37" fmla="*/ 333 h 600"/>
                <a:gd name="T38" fmla="*/ 73 w 1465"/>
                <a:gd name="T39" fmla="*/ 340 h 600"/>
                <a:gd name="T40" fmla="*/ 0 w 1465"/>
                <a:gd name="T41" fmla="*/ 471 h 600"/>
                <a:gd name="T42" fmla="*/ 266 w 1465"/>
                <a:gd name="T43" fmla="*/ 328 h 600"/>
                <a:gd name="T44" fmla="*/ 293 w 1465"/>
                <a:gd name="T45" fmla="*/ 319 h 600"/>
                <a:gd name="T46" fmla="*/ 484 w 1465"/>
                <a:gd name="T47" fmla="*/ 279 h 600"/>
                <a:gd name="T48" fmla="*/ 586 w 1465"/>
                <a:gd name="T49" fmla="*/ 274 h 600"/>
                <a:gd name="T50" fmla="*/ 763 w 1465"/>
                <a:gd name="T51" fmla="*/ 292 h 600"/>
                <a:gd name="T52" fmla="*/ 777 w 1465"/>
                <a:gd name="T53" fmla="*/ 292 h 600"/>
                <a:gd name="T54" fmla="*/ 953 w 1465"/>
                <a:gd name="T55" fmla="*/ 293 h 600"/>
                <a:gd name="T56" fmla="*/ 959 w 1465"/>
                <a:gd name="T57" fmla="*/ 294 h 600"/>
                <a:gd name="T58" fmla="*/ 1020 w 1465"/>
                <a:gd name="T59" fmla="*/ 286 h 600"/>
                <a:gd name="T60" fmla="*/ 1061 w 1465"/>
                <a:gd name="T61" fmla="*/ 279 h 600"/>
                <a:gd name="T62" fmla="*/ 1068 w 1465"/>
                <a:gd name="T63" fmla="*/ 276 h 600"/>
                <a:gd name="T64" fmla="*/ 1220 w 1465"/>
                <a:gd name="T65" fmla="*/ 230 h 600"/>
                <a:gd name="T66" fmla="*/ 699 w 1465"/>
                <a:gd name="T67" fmla="*/ 314 h 600"/>
                <a:gd name="T68" fmla="*/ 577 w 1465"/>
                <a:gd name="T69" fmla="*/ 315 h 600"/>
                <a:gd name="T70" fmla="*/ 571 w 1465"/>
                <a:gd name="T71" fmla="*/ 314 h 600"/>
                <a:gd name="T72" fmla="*/ 417 w 1465"/>
                <a:gd name="T73" fmla="*/ 339 h 600"/>
                <a:gd name="T74" fmla="*/ 210 w 1465"/>
                <a:gd name="T75" fmla="*/ 417 h 600"/>
                <a:gd name="T76" fmla="*/ 199 w 1465"/>
                <a:gd name="T77" fmla="*/ 425 h 600"/>
                <a:gd name="T78" fmla="*/ 22 w 1465"/>
                <a:gd name="T79" fmla="*/ 545 h 600"/>
                <a:gd name="T80" fmla="*/ 71 w 1465"/>
                <a:gd name="T81" fmla="*/ 553 h 600"/>
                <a:gd name="T82" fmla="*/ 116 w 1465"/>
                <a:gd name="T83" fmla="*/ 558 h 600"/>
                <a:gd name="T84" fmla="*/ 152 w 1465"/>
                <a:gd name="T85" fmla="*/ 563 h 600"/>
                <a:gd name="T86" fmla="*/ 458 w 1465"/>
                <a:gd name="T87" fmla="*/ 590 h 600"/>
                <a:gd name="T88" fmla="*/ 717 w 1465"/>
                <a:gd name="T89" fmla="*/ 598 h 600"/>
                <a:gd name="T90" fmla="*/ 729 w 1465"/>
                <a:gd name="T91" fmla="*/ 596 h 600"/>
                <a:gd name="T92" fmla="*/ 964 w 1465"/>
                <a:gd name="T93" fmla="*/ 560 h 600"/>
                <a:gd name="T94" fmla="*/ 1198 w 1465"/>
                <a:gd name="T95" fmla="*/ 443 h 600"/>
                <a:gd name="T96" fmla="*/ 1204 w 1465"/>
                <a:gd name="T97" fmla="*/ 438 h 600"/>
                <a:gd name="T98" fmla="*/ 1319 w 1465"/>
                <a:gd name="T99" fmla="*/ 329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65" h="600">
                  <a:moveTo>
                    <a:pt x="1319" y="329"/>
                  </a:moveTo>
                  <a:cubicBezTo>
                    <a:pt x="1325" y="322"/>
                    <a:pt x="1333" y="314"/>
                    <a:pt x="1339" y="306"/>
                  </a:cubicBezTo>
                  <a:cubicBezTo>
                    <a:pt x="1362" y="278"/>
                    <a:pt x="1382" y="249"/>
                    <a:pt x="1401" y="217"/>
                  </a:cubicBezTo>
                  <a:cubicBezTo>
                    <a:pt x="1426" y="171"/>
                    <a:pt x="1448" y="125"/>
                    <a:pt x="1465" y="76"/>
                  </a:cubicBezTo>
                  <a:cubicBezTo>
                    <a:pt x="1407" y="63"/>
                    <a:pt x="1350" y="56"/>
                    <a:pt x="1288" y="48"/>
                  </a:cubicBezTo>
                  <a:cubicBezTo>
                    <a:pt x="1195" y="37"/>
                    <a:pt x="1110" y="29"/>
                    <a:pt x="1019" y="20"/>
                  </a:cubicBezTo>
                  <a:cubicBezTo>
                    <a:pt x="900" y="10"/>
                    <a:pt x="791" y="0"/>
                    <a:pt x="672" y="6"/>
                  </a:cubicBezTo>
                  <a:cubicBezTo>
                    <a:pt x="670" y="6"/>
                    <a:pt x="668" y="8"/>
                    <a:pt x="666" y="8"/>
                  </a:cubicBezTo>
                  <a:cubicBezTo>
                    <a:pt x="652" y="9"/>
                    <a:pt x="637" y="9"/>
                    <a:pt x="623" y="10"/>
                  </a:cubicBezTo>
                  <a:cubicBezTo>
                    <a:pt x="608" y="13"/>
                    <a:pt x="593" y="14"/>
                    <a:pt x="579" y="17"/>
                  </a:cubicBezTo>
                  <a:cubicBezTo>
                    <a:pt x="562" y="20"/>
                    <a:pt x="545" y="21"/>
                    <a:pt x="529" y="26"/>
                  </a:cubicBezTo>
                  <a:cubicBezTo>
                    <a:pt x="525" y="28"/>
                    <a:pt x="521" y="30"/>
                    <a:pt x="516" y="31"/>
                  </a:cubicBezTo>
                  <a:cubicBezTo>
                    <a:pt x="498" y="33"/>
                    <a:pt x="482" y="37"/>
                    <a:pt x="466" y="44"/>
                  </a:cubicBezTo>
                  <a:cubicBezTo>
                    <a:pt x="451" y="50"/>
                    <a:pt x="436" y="52"/>
                    <a:pt x="421" y="59"/>
                  </a:cubicBezTo>
                  <a:cubicBezTo>
                    <a:pt x="408" y="65"/>
                    <a:pt x="396" y="70"/>
                    <a:pt x="383" y="75"/>
                  </a:cubicBezTo>
                  <a:cubicBezTo>
                    <a:pt x="355" y="87"/>
                    <a:pt x="330" y="102"/>
                    <a:pt x="303" y="118"/>
                  </a:cubicBezTo>
                  <a:cubicBezTo>
                    <a:pt x="272" y="137"/>
                    <a:pt x="245" y="157"/>
                    <a:pt x="217" y="179"/>
                  </a:cubicBezTo>
                  <a:cubicBezTo>
                    <a:pt x="176" y="213"/>
                    <a:pt x="140" y="249"/>
                    <a:pt x="107" y="291"/>
                  </a:cubicBezTo>
                  <a:cubicBezTo>
                    <a:pt x="96" y="305"/>
                    <a:pt x="86" y="319"/>
                    <a:pt x="76" y="333"/>
                  </a:cubicBezTo>
                  <a:cubicBezTo>
                    <a:pt x="74" y="335"/>
                    <a:pt x="75" y="338"/>
                    <a:pt x="73" y="340"/>
                  </a:cubicBezTo>
                  <a:cubicBezTo>
                    <a:pt x="42" y="381"/>
                    <a:pt x="21" y="425"/>
                    <a:pt x="0" y="471"/>
                  </a:cubicBezTo>
                  <a:cubicBezTo>
                    <a:pt x="81" y="411"/>
                    <a:pt x="170" y="363"/>
                    <a:pt x="266" y="328"/>
                  </a:cubicBezTo>
                  <a:cubicBezTo>
                    <a:pt x="275" y="325"/>
                    <a:pt x="284" y="321"/>
                    <a:pt x="293" y="319"/>
                  </a:cubicBezTo>
                  <a:cubicBezTo>
                    <a:pt x="356" y="299"/>
                    <a:pt x="417" y="287"/>
                    <a:pt x="484" y="279"/>
                  </a:cubicBezTo>
                  <a:cubicBezTo>
                    <a:pt x="519" y="275"/>
                    <a:pt x="552" y="274"/>
                    <a:pt x="586" y="274"/>
                  </a:cubicBezTo>
                  <a:cubicBezTo>
                    <a:pt x="646" y="274"/>
                    <a:pt x="701" y="282"/>
                    <a:pt x="763" y="292"/>
                  </a:cubicBezTo>
                  <a:cubicBezTo>
                    <a:pt x="768" y="293"/>
                    <a:pt x="772" y="291"/>
                    <a:pt x="777" y="292"/>
                  </a:cubicBezTo>
                  <a:cubicBezTo>
                    <a:pt x="837" y="299"/>
                    <a:pt x="893" y="301"/>
                    <a:pt x="953" y="293"/>
                  </a:cubicBezTo>
                  <a:cubicBezTo>
                    <a:pt x="954" y="293"/>
                    <a:pt x="957" y="294"/>
                    <a:pt x="959" y="294"/>
                  </a:cubicBezTo>
                  <a:cubicBezTo>
                    <a:pt x="981" y="293"/>
                    <a:pt x="999" y="290"/>
                    <a:pt x="1020" y="286"/>
                  </a:cubicBezTo>
                  <a:cubicBezTo>
                    <a:pt x="1035" y="283"/>
                    <a:pt x="1047" y="281"/>
                    <a:pt x="1061" y="279"/>
                  </a:cubicBezTo>
                  <a:cubicBezTo>
                    <a:pt x="1064" y="278"/>
                    <a:pt x="1065" y="277"/>
                    <a:pt x="1068" y="276"/>
                  </a:cubicBezTo>
                  <a:cubicBezTo>
                    <a:pt x="1122" y="265"/>
                    <a:pt x="1170" y="250"/>
                    <a:pt x="1220" y="230"/>
                  </a:cubicBezTo>
                  <a:cubicBezTo>
                    <a:pt x="1059" y="306"/>
                    <a:pt x="876" y="336"/>
                    <a:pt x="699" y="314"/>
                  </a:cubicBezTo>
                  <a:cubicBezTo>
                    <a:pt x="659" y="314"/>
                    <a:pt x="619" y="311"/>
                    <a:pt x="577" y="315"/>
                  </a:cubicBezTo>
                  <a:cubicBezTo>
                    <a:pt x="575" y="315"/>
                    <a:pt x="573" y="314"/>
                    <a:pt x="571" y="314"/>
                  </a:cubicBezTo>
                  <a:cubicBezTo>
                    <a:pt x="516" y="320"/>
                    <a:pt x="469" y="326"/>
                    <a:pt x="417" y="339"/>
                  </a:cubicBezTo>
                  <a:cubicBezTo>
                    <a:pt x="343" y="358"/>
                    <a:pt x="277" y="384"/>
                    <a:pt x="210" y="417"/>
                  </a:cubicBezTo>
                  <a:cubicBezTo>
                    <a:pt x="206" y="419"/>
                    <a:pt x="202" y="423"/>
                    <a:pt x="199" y="425"/>
                  </a:cubicBezTo>
                  <a:cubicBezTo>
                    <a:pt x="133" y="458"/>
                    <a:pt x="77" y="500"/>
                    <a:pt x="22" y="545"/>
                  </a:cubicBezTo>
                  <a:cubicBezTo>
                    <a:pt x="38" y="550"/>
                    <a:pt x="52" y="549"/>
                    <a:pt x="71" y="553"/>
                  </a:cubicBezTo>
                  <a:cubicBezTo>
                    <a:pt x="85" y="556"/>
                    <a:pt x="101" y="558"/>
                    <a:pt x="116" y="558"/>
                  </a:cubicBezTo>
                  <a:cubicBezTo>
                    <a:pt x="129" y="559"/>
                    <a:pt x="140" y="561"/>
                    <a:pt x="152" y="563"/>
                  </a:cubicBezTo>
                  <a:cubicBezTo>
                    <a:pt x="257" y="574"/>
                    <a:pt x="354" y="583"/>
                    <a:pt x="458" y="590"/>
                  </a:cubicBezTo>
                  <a:cubicBezTo>
                    <a:pt x="547" y="594"/>
                    <a:pt x="629" y="600"/>
                    <a:pt x="717" y="598"/>
                  </a:cubicBezTo>
                  <a:cubicBezTo>
                    <a:pt x="721" y="598"/>
                    <a:pt x="725" y="596"/>
                    <a:pt x="729" y="596"/>
                  </a:cubicBezTo>
                  <a:cubicBezTo>
                    <a:pt x="810" y="595"/>
                    <a:pt x="885" y="582"/>
                    <a:pt x="964" y="560"/>
                  </a:cubicBezTo>
                  <a:cubicBezTo>
                    <a:pt x="1050" y="535"/>
                    <a:pt x="1125" y="496"/>
                    <a:pt x="1198" y="443"/>
                  </a:cubicBezTo>
                  <a:cubicBezTo>
                    <a:pt x="1200" y="441"/>
                    <a:pt x="1202" y="440"/>
                    <a:pt x="1204" y="438"/>
                  </a:cubicBezTo>
                  <a:cubicBezTo>
                    <a:pt x="1247" y="406"/>
                    <a:pt x="1284" y="370"/>
                    <a:pt x="1319" y="329"/>
                  </a:cubicBezTo>
                  <a:close/>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 name="Freeform 60">
              <a:extLst>
                <a:ext uri="{FF2B5EF4-FFF2-40B4-BE49-F238E27FC236}">
                  <a16:creationId xmlns:a16="http://schemas.microsoft.com/office/drawing/2014/main" id="{A2B878B5-F000-4CAC-A8BE-11E3AADF8156}"/>
                </a:ext>
              </a:extLst>
            </p:cNvPr>
            <p:cNvSpPr>
              <a:spLocks/>
            </p:cNvSpPr>
            <p:nvPr/>
          </p:nvSpPr>
          <p:spPr bwMode="auto">
            <a:xfrm>
              <a:off x="7059433" y="1773375"/>
              <a:ext cx="246309" cy="788148"/>
            </a:xfrm>
            <a:custGeom>
              <a:avLst/>
              <a:gdLst>
                <a:gd name="T0" fmla="*/ 323 w 323"/>
                <a:gd name="T1" fmla="*/ 0 h 1013"/>
                <a:gd name="T2" fmla="*/ 244 w 323"/>
                <a:gd name="T3" fmla="*/ 441 h 1013"/>
                <a:gd name="T4" fmla="*/ 241 w 323"/>
                <a:gd name="T5" fmla="*/ 544 h 1013"/>
                <a:gd name="T6" fmla="*/ 242 w 323"/>
                <a:gd name="T7" fmla="*/ 550 h 1013"/>
                <a:gd name="T8" fmla="*/ 218 w 323"/>
                <a:gd name="T9" fmla="*/ 681 h 1013"/>
                <a:gd name="T10" fmla="*/ 149 w 323"/>
                <a:gd name="T11" fmla="*/ 855 h 1013"/>
                <a:gd name="T12" fmla="*/ 142 w 323"/>
                <a:gd name="T13" fmla="*/ 865 h 1013"/>
                <a:gd name="T14" fmla="*/ 37 w 323"/>
                <a:gd name="T15" fmla="*/ 1013 h 1013"/>
                <a:gd name="T16" fmla="*/ 32 w 323"/>
                <a:gd name="T17" fmla="*/ 971 h 1013"/>
                <a:gd name="T18" fmla="*/ 28 w 323"/>
                <a:gd name="T19" fmla="*/ 933 h 1013"/>
                <a:gd name="T20" fmla="*/ 24 w 323"/>
                <a:gd name="T21" fmla="*/ 902 h 1013"/>
                <a:gd name="T22" fmla="*/ 6 w 323"/>
                <a:gd name="T23" fmla="*/ 642 h 1013"/>
                <a:gd name="T24" fmla="*/ 3 w 323"/>
                <a:gd name="T25" fmla="*/ 422 h 1013"/>
                <a:gd name="T26" fmla="*/ 5 w 323"/>
                <a:gd name="T27" fmla="*/ 412 h 1013"/>
                <a:gd name="T28" fmla="*/ 39 w 323"/>
                <a:gd name="T29" fmla="*/ 212 h 1013"/>
                <a:gd name="T30" fmla="*/ 141 w 323"/>
                <a:gd name="T31" fmla="*/ 15 h 1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3" h="1013">
                  <a:moveTo>
                    <a:pt x="323" y="0"/>
                  </a:moveTo>
                  <a:cubicBezTo>
                    <a:pt x="256" y="135"/>
                    <a:pt x="228" y="290"/>
                    <a:pt x="244" y="441"/>
                  </a:cubicBezTo>
                  <a:cubicBezTo>
                    <a:pt x="243" y="475"/>
                    <a:pt x="245" y="509"/>
                    <a:pt x="241" y="544"/>
                  </a:cubicBezTo>
                  <a:cubicBezTo>
                    <a:pt x="241" y="546"/>
                    <a:pt x="242" y="549"/>
                    <a:pt x="242" y="550"/>
                  </a:cubicBezTo>
                  <a:cubicBezTo>
                    <a:pt x="236" y="596"/>
                    <a:pt x="230" y="636"/>
                    <a:pt x="218" y="681"/>
                  </a:cubicBezTo>
                  <a:cubicBezTo>
                    <a:pt x="202" y="743"/>
                    <a:pt x="178" y="799"/>
                    <a:pt x="149" y="855"/>
                  </a:cubicBezTo>
                  <a:cubicBezTo>
                    <a:pt x="147" y="858"/>
                    <a:pt x="144" y="862"/>
                    <a:pt x="142" y="865"/>
                  </a:cubicBezTo>
                  <a:cubicBezTo>
                    <a:pt x="113" y="920"/>
                    <a:pt x="76" y="967"/>
                    <a:pt x="37" y="1013"/>
                  </a:cubicBezTo>
                  <a:cubicBezTo>
                    <a:pt x="33" y="999"/>
                    <a:pt x="34" y="987"/>
                    <a:pt x="32" y="971"/>
                  </a:cubicBezTo>
                  <a:cubicBezTo>
                    <a:pt x="30" y="959"/>
                    <a:pt x="28" y="946"/>
                    <a:pt x="28" y="933"/>
                  </a:cubicBezTo>
                  <a:cubicBezTo>
                    <a:pt x="27" y="922"/>
                    <a:pt x="26" y="912"/>
                    <a:pt x="24" y="902"/>
                  </a:cubicBezTo>
                  <a:cubicBezTo>
                    <a:pt x="16" y="813"/>
                    <a:pt x="10" y="731"/>
                    <a:pt x="6" y="642"/>
                  </a:cubicBezTo>
                  <a:cubicBezTo>
                    <a:pt x="3" y="566"/>
                    <a:pt x="0" y="496"/>
                    <a:pt x="3" y="422"/>
                  </a:cubicBezTo>
                  <a:cubicBezTo>
                    <a:pt x="3" y="418"/>
                    <a:pt x="5" y="415"/>
                    <a:pt x="5" y="412"/>
                  </a:cubicBezTo>
                  <a:cubicBezTo>
                    <a:pt x="7" y="343"/>
                    <a:pt x="19" y="279"/>
                    <a:pt x="39" y="212"/>
                  </a:cubicBezTo>
                  <a:cubicBezTo>
                    <a:pt x="61" y="140"/>
                    <a:pt x="96" y="77"/>
                    <a:pt x="141" y="15"/>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2" name="Freeform 61">
              <a:extLst>
                <a:ext uri="{FF2B5EF4-FFF2-40B4-BE49-F238E27FC236}">
                  <a16:creationId xmlns:a16="http://schemas.microsoft.com/office/drawing/2014/main" id="{3D041782-C0F0-4397-AA18-CA4979353CA5}"/>
                </a:ext>
              </a:extLst>
            </p:cNvPr>
            <p:cNvSpPr>
              <a:spLocks/>
            </p:cNvSpPr>
            <p:nvPr/>
          </p:nvSpPr>
          <p:spPr bwMode="auto">
            <a:xfrm>
              <a:off x="7136037" y="1730255"/>
              <a:ext cx="314662" cy="846839"/>
            </a:xfrm>
            <a:custGeom>
              <a:avLst/>
              <a:gdLst>
                <a:gd name="T0" fmla="*/ 379 w 412"/>
                <a:gd name="T1" fmla="*/ 0 h 1089"/>
                <a:gd name="T2" fmla="*/ 399 w 412"/>
                <a:gd name="T3" fmla="*/ 230 h 1089"/>
                <a:gd name="T4" fmla="*/ 405 w 412"/>
                <a:gd name="T5" fmla="*/ 525 h 1089"/>
                <a:gd name="T6" fmla="*/ 404 w 412"/>
                <a:gd name="T7" fmla="*/ 530 h 1089"/>
                <a:gd name="T8" fmla="*/ 401 w 412"/>
                <a:gd name="T9" fmla="*/ 567 h 1089"/>
                <a:gd name="T10" fmla="*/ 395 w 412"/>
                <a:gd name="T11" fmla="*/ 603 h 1089"/>
                <a:gd name="T12" fmla="*/ 386 w 412"/>
                <a:gd name="T13" fmla="*/ 646 h 1089"/>
                <a:gd name="T14" fmla="*/ 382 w 412"/>
                <a:gd name="T15" fmla="*/ 657 h 1089"/>
                <a:gd name="T16" fmla="*/ 370 w 412"/>
                <a:gd name="T17" fmla="*/ 699 h 1089"/>
                <a:gd name="T18" fmla="*/ 357 w 412"/>
                <a:gd name="T19" fmla="*/ 737 h 1089"/>
                <a:gd name="T20" fmla="*/ 342 w 412"/>
                <a:gd name="T21" fmla="*/ 769 h 1089"/>
                <a:gd name="T22" fmla="*/ 305 w 412"/>
                <a:gd name="T23" fmla="*/ 837 h 1089"/>
                <a:gd name="T24" fmla="*/ 252 w 412"/>
                <a:gd name="T25" fmla="*/ 909 h 1089"/>
                <a:gd name="T26" fmla="*/ 155 w 412"/>
                <a:gd name="T27" fmla="*/ 1001 h 1089"/>
                <a:gd name="T28" fmla="*/ 118 w 412"/>
                <a:gd name="T29" fmla="*/ 1027 h 1089"/>
                <a:gd name="T30" fmla="*/ 113 w 412"/>
                <a:gd name="T31" fmla="*/ 1029 h 1089"/>
                <a:gd name="T32" fmla="*/ 0 w 412"/>
                <a:gd name="T33" fmla="*/ 1089 h 1089"/>
                <a:gd name="T34" fmla="*/ 126 w 412"/>
                <a:gd name="T35" fmla="*/ 865 h 1089"/>
                <a:gd name="T36" fmla="*/ 134 w 412"/>
                <a:gd name="T37" fmla="*/ 842 h 1089"/>
                <a:gd name="T38" fmla="*/ 171 w 412"/>
                <a:gd name="T39" fmla="*/ 680 h 1089"/>
                <a:gd name="T40" fmla="*/ 176 w 412"/>
                <a:gd name="T41" fmla="*/ 593 h 1089"/>
                <a:gd name="T42" fmla="*/ 164 w 412"/>
                <a:gd name="T43" fmla="*/ 443 h 1089"/>
                <a:gd name="T44" fmla="*/ 164 w 412"/>
                <a:gd name="T45" fmla="*/ 431 h 1089"/>
                <a:gd name="T46" fmla="*/ 165 w 412"/>
                <a:gd name="T47" fmla="*/ 282 h 1089"/>
                <a:gd name="T48" fmla="*/ 164 w 412"/>
                <a:gd name="T49" fmla="*/ 276 h 1089"/>
                <a:gd name="T50" fmla="*/ 172 w 412"/>
                <a:gd name="T51" fmla="*/ 224 h 1089"/>
                <a:gd name="T52" fmla="*/ 179 w 412"/>
                <a:gd name="T53" fmla="*/ 190 h 1089"/>
                <a:gd name="T54" fmla="*/ 182 w 412"/>
                <a:gd name="T55" fmla="*/ 184 h 1089"/>
                <a:gd name="T56" fmla="*/ 223 w 412"/>
                <a:gd name="T57" fmla="*/ 56 h 1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2" h="1089">
                  <a:moveTo>
                    <a:pt x="379" y="0"/>
                  </a:moveTo>
                  <a:cubicBezTo>
                    <a:pt x="386" y="79"/>
                    <a:pt x="392" y="152"/>
                    <a:pt x="399" y="230"/>
                  </a:cubicBezTo>
                  <a:cubicBezTo>
                    <a:pt x="405" y="331"/>
                    <a:pt x="412" y="424"/>
                    <a:pt x="405" y="525"/>
                  </a:cubicBezTo>
                  <a:cubicBezTo>
                    <a:pt x="405" y="526"/>
                    <a:pt x="404" y="528"/>
                    <a:pt x="404" y="530"/>
                  </a:cubicBezTo>
                  <a:cubicBezTo>
                    <a:pt x="403" y="542"/>
                    <a:pt x="402" y="554"/>
                    <a:pt x="401" y="567"/>
                  </a:cubicBezTo>
                  <a:cubicBezTo>
                    <a:pt x="398" y="579"/>
                    <a:pt x="397" y="591"/>
                    <a:pt x="395" y="603"/>
                  </a:cubicBezTo>
                  <a:cubicBezTo>
                    <a:pt x="391" y="618"/>
                    <a:pt x="391" y="632"/>
                    <a:pt x="386" y="646"/>
                  </a:cubicBezTo>
                  <a:cubicBezTo>
                    <a:pt x="385" y="649"/>
                    <a:pt x="383" y="653"/>
                    <a:pt x="382" y="657"/>
                  </a:cubicBezTo>
                  <a:cubicBezTo>
                    <a:pt x="379" y="672"/>
                    <a:pt x="376" y="685"/>
                    <a:pt x="370" y="699"/>
                  </a:cubicBezTo>
                  <a:cubicBezTo>
                    <a:pt x="364" y="712"/>
                    <a:pt x="363" y="725"/>
                    <a:pt x="357" y="737"/>
                  </a:cubicBezTo>
                  <a:cubicBezTo>
                    <a:pt x="351" y="748"/>
                    <a:pt x="347" y="758"/>
                    <a:pt x="342" y="769"/>
                  </a:cubicBezTo>
                  <a:cubicBezTo>
                    <a:pt x="332" y="793"/>
                    <a:pt x="318" y="814"/>
                    <a:pt x="305" y="837"/>
                  </a:cubicBezTo>
                  <a:cubicBezTo>
                    <a:pt x="288" y="863"/>
                    <a:pt x="271" y="885"/>
                    <a:pt x="252" y="909"/>
                  </a:cubicBezTo>
                  <a:cubicBezTo>
                    <a:pt x="222" y="943"/>
                    <a:pt x="191" y="973"/>
                    <a:pt x="155" y="1001"/>
                  </a:cubicBezTo>
                  <a:cubicBezTo>
                    <a:pt x="142" y="1010"/>
                    <a:pt x="131" y="1018"/>
                    <a:pt x="118" y="1027"/>
                  </a:cubicBezTo>
                  <a:cubicBezTo>
                    <a:pt x="117" y="1028"/>
                    <a:pt x="114" y="1027"/>
                    <a:pt x="113" y="1029"/>
                  </a:cubicBezTo>
                  <a:cubicBezTo>
                    <a:pt x="77" y="1054"/>
                    <a:pt x="39" y="1072"/>
                    <a:pt x="0" y="1089"/>
                  </a:cubicBezTo>
                  <a:cubicBezTo>
                    <a:pt x="53" y="1021"/>
                    <a:pt x="94" y="946"/>
                    <a:pt x="126" y="865"/>
                  </a:cubicBezTo>
                  <a:cubicBezTo>
                    <a:pt x="128" y="857"/>
                    <a:pt x="131" y="849"/>
                    <a:pt x="134" y="842"/>
                  </a:cubicBezTo>
                  <a:cubicBezTo>
                    <a:pt x="152" y="789"/>
                    <a:pt x="163" y="737"/>
                    <a:pt x="171" y="680"/>
                  </a:cubicBezTo>
                  <a:cubicBezTo>
                    <a:pt x="174" y="651"/>
                    <a:pt x="176" y="623"/>
                    <a:pt x="176" y="593"/>
                  </a:cubicBezTo>
                  <a:cubicBezTo>
                    <a:pt x="177" y="542"/>
                    <a:pt x="172" y="496"/>
                    <a:pt x="164" y="443"/>
                  </a:cubicBezTo>
                  <a:cubicBezTo>
                    <a:pt x="163" y="439"/>
                    <a:pt x="165" y="436"/>
                    <a:pt x="164" y="431"/>
                  </a:cubicBezTo>
                  <a:cubicBezTo>
                    <a:pt x="159" y="380"/>
                    <a:pt x="158" y="333"/>
                    <a:pt x="165" y="282"/>
                  </a:cubicBezTo>
                  <a:cubicBezTo>
                    <a:pt x="165" y="280"/>
                    <a:pt x="164" y="278"/>
                    <a:pt x="164" y="276"/>
                  </a:cubicBezTo>
                  <a:cubicBezTo>
                    <a:pt x="166" y="258"/>
                    <a:pt x="169" y="242"/>
                    <a:pt x="172" y="224"/>
                  </a:cubicBezTo>
                  <a:cubicBezTo>
                    <a:pt x="175" y="212"/>
                    <a:pt x="177" y="201"/>
                    <a:pt x="179" y="190"/>
                  </a:cubicBezTo>
                  <a:cubicBezTo>
                    <a:pt x="180" y="188"/>
                    <a:pt x="181" y="187"/>
                    <a:pt x="182" y="184"/>
                  </a:cubicBezTo>
                  <a:cubicBezTo>
                    <a:pt x="192" y="138"/>
                    <a:pt x="205" y="97"/>
                    <a:pt x="223" y="56"/>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3" name="Freeform 62">
              <a:extLst>
                <a:ext uri="{FF2B5EF4-FFF2-40B4-BE49-F238E27FC236}">
                  <a16:creationId xmlns:a16="http://schemas.microsoft.com/office/drawing/2014/main" id="{728CAA84-F940-4F51-80CF-87B7F39A077E}"/>
                </a:ext>
              </a:extLst>
            </p:cNvPr>
            <p:cNvSpPr>
              <a:spLocks/>
            </p:cNvSpPr>
            <p:nvPr/>
          </p:nvSpPr>
          <p:spPr bwMode="auto">
            <a:xfrm>
              <a:off x="7513161" y="2343523"/>
              <a:ext cx="794317" cy="330591"/>
            </a:xfrm>
            <a:custGeom>
              <a:avLst/>
              <a:gdLst>
                <a:gd name="T0" fmla="*/ 935 w 1038"/>
                <a:gd name="T1" fmla="*/ 234 h 425"/>
                <a:gd name="T2" fmla="*/ 949 w 1038"/>
                <a:gd name="T3" fmla="*/ 217 h 425"/>
                <a:gd name="T4" fmla="*/ 993 w 1038"/>
                <a:gd name="T5" fmla="*/ 154 h 425"/>
                <a:gd name="T6" fmla="*/ 1038 w 1038"/>
                <a:gd name="T7" fmla="*/ 53 h 425"/>
                <a:gd name="T8" fmla="*/ 913 w 1038"/>
                <a:gd name="T9" fmla="*/ 34 h 425"/>
                <a:gd name="T10" fmla="*/ 722 w 1038"/>
                <a:gd name="T11" fmla="*/ 14 h 425"/>
                <a:gd name="T12" fmla="*/ 476 w 1038"/>
                <a:gd name="T13" fmla="*/ 4 h 425"/>
                <a:gd name="T14" fmla="*/ 472 w 1038"/>
                <a:gd name="T15" fmla="*/ 5 h 425"/>
                <a:gd name="T16" fmla="*/ 441 w 1038"/>
                <a:gd name="T17" fmla="*/ 7 h 425"/>
                <a:gd name="T18" fmla="*/ 410 w 1038"/>
                <a:gd name="T19" fmla="*/ 12 h 425"/>
                <a:gd name="T20" fmla="*/ 375 w 1038"/>
                <a:gd name="T21" fmla="*/ 18 h 425"/>
                <a:gd name="T22" fmla="*/ 366 w 1038"/>
                <a:gd name="T23" fmla="*/ 22 h 425"/>
                <a:gd name="T24" fmla="*/ 330 w 1038"/>
                <a:gd name="T25" fmla="*/ 31 h 425"/>
                <a:gd name="T26" fmla="*/ 298 w 1038"/>
                <a:gd name="T27" fmla="*/ 42 h 425"/>
                <a:gd name="T28" fmla="*/ 271 w 1038"/>
                <a:gd name="T29" fmla="*/ 53 h 425"/>
                <a:gd name="T30" fmla="*/ 214 w 1038"/>
                <a:gd name="T31" fmla="*/ 83 h 425"/>
                <a:gd name="T32" fmla="*/ 154 w 1038"/>
                <a:gd name="T33" fmla="*/ 127 h 425"/>
                <a:gd name="T34" fmla="*/ 75 w 1038"/>
                <a:gd name="T35" fmla="*/ 206 h 425"/>
                <a:gd name="T36" fmla="*/ 53 w 1038"/>
                <a:gd name="T37" fmla="*/ 236 h 425"/>
                <a:gd name="T38" fmla="*/ 51 w 1038"/>
                <a:gd name="T39" fmla="*/ 241 h 425"/>
                <a:gd name="T40" fmla="*/ 0 w 1038"/>
                <a:gd name="T41" fmla="*/ 334 h 425"/>
                <a:gd name="T42" fmla="*/ 188 w 1038"/>
                <a:gd name="T43" fmla="*/ 233 h 425"/>
                <a:gd name="T44" fmla="*/ 208 w 1038"/>
                <a:gd name="T45" fmla="*/ 226 h 425"/>
                <a:gd name="T46" fmla="*/ 343 w 1038"/>
                <a:gd name="T47" fmla="*/ 198 h 425"/>
                <a:gd name="T48" fmla="*/ 415 w 1038"/>
                <a:gd name="T49" fmla="*/ 194 h 425"/>
                <a:gd name="T50" fmla="*/ 541 w 1038"/>
                <a:gd name="T51" fmla="*/ 207 h 425"/>
                <a:gd name="T52" fmla="*/ 550 w 1038"/>
                <a:gd name="T53" fmla="*/ 207 h 425"/>
                <a:gd name="T54" fmla="*/ 675 w 1038"/>
                <a:gd name="T55" fmla="*/ 208 h 425"/>
                <a:gd name="T56" fmla="*/ 680 w 1038"/>
                <a:gd name="T57" fmla="*/ 209 h 425"/>
                <a:gd name="T58" fmla="*/ 723 w 1038"/>
                <a:gd name="T59" fmla="*/ 203 h 425"/>
                <a:gd name="T60" fmla="*/ 752 w 1038"/>
                <a:gd name="T61" fmla="*/ 198 h 425"/>
                <a:gd name="T62" fmla="*/ 757 w 1038"/>
                <a:gd name="T63" fmla="*/ 196 h 425"/>
                <a:gd name="T64" fmla="*/ 865 w 1038"/>
                <a:gd name="T65" fmla="*/ 163 h 425"/>
                <a:gd name="T66" fmla="*/ 495 w 1038"/>
                <a:gd name="T67" fmla="*/ 223 h 425"/>
                <a:gd name="T68" fmla="*/ 409 w 1038"/>
                <a:gd name="T69" fmla="*/ 223 h 425"/>
                <a:gd name="T70" fmla="*/ 404 w 1038"/>
                <a:gd name="T71" fmla="*/ 223 h 425"/>
                <a:gd name="T72" fmla="*/ 295 w 1038"/>
                <a:gd name="T73" fmla="*/ 240 h 425"/>
                <a:gd name="T74" fmla="*/ 149 w 1038"/>
                <a:gd name="T75" fmla="*/ 296 h 425"/>
                <a:gd name="T76" fmla="*/ 140 w 1038"/>
                <a:gd name="T77" fmla="*/ 301 h 425"/>
                <a:gd name="T78" fmla="*/ 15 w 1038"/>
                <a:gd name="T79" fmla="*/ 387 h 425"/>
                <a:gd name="T80" fmla="*/ 50 w 1038"/>
                <a:gd name="T81" fmla="*/ 392 h 425"/>
                <a:gd name="T82" fmla="*/ 82 w 1038"/>
                <a:gd name="T83" fmla="*/ 395 h 425"/>
                <a:gd name="T84" fmla="*/ 107 w 1038"/>
                <a:gd name="T85" fmla="*/ 399 h 425"/>
                <a:gd name="T86" fmla="*/ 324 w 1038"/>
                <a:gd name="T87" fmla="*/ 418 h 425"/>
                <a:gd name="T88" fmla="*/ 508 w 1038"/>
                <a:gd name="T89" fmla="*/ 424 h 425"/>
                <a:gd name="T90" fmla="*/ 516 w 1038"/>
                <a:gd name="T91" fmla="*/ 422 h 425"/>
                <a:gd name="T92" fmla="*/ 683 w 1038"/>
                <a:gd name="T93" fmla="*/ 397 h 425"/>
                <a:gd name="T94" fmla="*/ 849 w 1038"/>
                <a:gd name="T95" fmla="*/ 314 h 425"/>
                <a:gd name="T96" fmla="*/ 853 w 1038"/>
                <a:gd name="T97" fmla="*/ 310 h 425"/>
                <a:gd name="T98" fmla="*/ 935 w 1038"/>
                <a:gd name="T99"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38" h="425">
                  <a:moveTo>
                    <a:pt x="935" y="234"/>
                  </a:moveTo>
                  <a:cubicBezTo>
                    <a:pt x="940" y="228"/>
                    <a:pt x="945" y="223"/>
                    <a:pt x="949" y="217"/>
                  </a:cubicBezTo>
                  <a:cubicBezTo>
                    <a:pt x="966" y="197"/>
                    <a:pt x="980" y="176"/>
                    <a:pt x="993" y="154"/>
                  </a:cubicBezTo>
                  <a:cubicBezTo>
                    <a:pt x="1011" y="121"/>
                    <a:pt x="1027" y="88"/>
                    <a:pt x="1038" y="53"/>
                  </a:cubicBezTo>
                  <a:cubicBezTo>
                    <a:pt x="997" y="45"/>
                    <a:pt x="957" y="40"/>
                    <a:pt x="913" y="34"/>
                  </a:cubicBezTo>
                  <a:cubicBezTo>
                    <a:pt x="847" y="26"/>
                    <a:pt x="787" y="20"/>
                    <a:pt x="722" y="14"/>
                  </a:cubicBezTo>
                  <a:cubicBezTo>
                    <a:pt x="638" y="7"/>
                    <a:pt x="560" y="0"/>
                    <a:pt x="476" y="4"/>
                  </a:cubicBezTo>
                  <a:cubicBezTo>
                    <a:pt x="475" y="4"/>
                    <a:pt x="473" y="5"/>
                    <a:pt x="472" y="5"/>
                  </a:cubicBezTo>
                  <a:cubicBezTo>
                    <a:pt x="462" y="6"/>
                    <a:pt x="451" y="7"/>
                    <a:pt x="441" y="7"/>
                  </a:cubicBezTo>
                  <a:cubicBezTo>
                    <a:pt x="431" y="9"/>
                    <a:pt x="421" y="10"/>
                    <a:pt x="410" y="12"/>
                  </a:cubicBezTo>
                  <a:cubicBezTo>
                    <a:pt x="398" y="14"/>
                    <a:pt x="386" y="15"/>
                    <a:pt x="375" y="18"/>
                  </a:cubicBezTo>
                  <a:cubicBezTo>
                    <a:pt x="372" y="20"/>
                    <a:pt x="369" y="21"/>
                    <a:pt x="366" y="22"/>
                  </a:cubicBezTo>
                  <a:cubicBezTo>
                    <a:pt x="353" y="23"/>
                    <a:pt x="342" y="26"/>
                    <a:pt x="330" y="31"/>
                  </a:cubicBezTo>
                  <a:cubicBezTo>
                    <a:pt x="320" y="36"/>
                    <a:pt x="309" y="37"/>
                    <a:pt x="298" y="42"/>
                  </a:cubicBezTo>
                  <a:cubicBezTo>
                    <a:pt x="289" y="46"/>
                    <a:pt x="280" y="50"/>
                    <a:pt x="271" y="53"/>
                  </a:cubicBezTo>
                  <a:cubicBezTo>
                    <a:pt x="251" y="62"/>
                    <a:pt x="234" y="72"/>
                    <a:pt x="214" y="83"/>
                  </a:cubicBezTo>
                  <a:cubicBezTo>
                    <a:pt x="192" y="97"/>
                    <a:pt x="174" y="111"/>
                    <a:pt x="154" y="127"/>
                  </a:cubicBezTo>
                  <a:cubicBezTo>
                    <a:pt x="125" y="151"/>
                    <a:pt x="99" y="176"/>
                    <a:pt x="75" y="206"/>
                  </a:cubicBezTo>
                  <a:cubicBezTo>
                    <a:pt x="68" y="216"/>
                    <a:pt x="61" y="226"/>
                    <a:pt x="53" y="236"/>
                  </a:cubicBezTo>
                  <a:cubicBezTo>
                    <a:pt x="52" y="238"/>
                    <a:pt x="52" y="240"/>
                    <a:pt x="51" y="241"/>
                  </a:cubicBezTo>
                  <a:cubicBezTo>
                    <a:pt x="30" y="270"/>
                    <a:pt x="14" y="302"/>
                    <a:pt x="0" y="334"/>
                  </a:cubicBezTo>
                  <a:cubicBezTo>
                    <a:pt x="57" y="291"/>
                    <a:pt x="120" y="257"/>
                    <a:pt x="188" y="233"/>
                  </a:cubicBezTo>
                  <a:cubicBezTo>
                    <a:pt x="194" y="231"/>
                    <a:pt x="201" y="228"/>
                    <a:pt x="208" y="226"/>
                  </a:cubicBezTo>
                  <a:cubicBezTo>
                    <a:pt x="252" y="212"/>
                    <a:pt x="295" y="203"/>
                    <a:pt x="343" y="198"/>
                  </a:cubicBezTo>
                  <a:cubicBezTo>
                    <a:pt x="368" y="195"/>
                    <a:pt x="391" y="194"/>
                    <a:pt x="415" y="194"/>
                  </a:cubicBezTo>
                  <a:cubicBezTo>
                    <a:pt x="458" y="194"/>
                    <a:pt x="497" y="200"/>
                    <a:pt x="541" y="207"/>
                  </a:cubicBezTo>
                  <a:cubicBezTo>
                    <a:pt x="544" y="207"/>
                    <a:pt x="547" y="206"/>
                    <a:pt x="550" y="207"/>
                  </a:cubicBezTo>
                  <a:cubicBezTo>
                    <a:pt x="594" y="212"/>
                    <a:pt x="633" y="213"/>
                    <a:pt x="675" y="208"/>
                  </a:cubicBezTo>
                  <a:cubicBezTo>
                    <a:pt x="677" y="208"/>
                    <a:pt x="679" y="209"/>
                    <a:pt x="680" y="209"/>
                  </a:cubicBezTo>
                  <a:cubicBezTo>
                    <a:pt x="695" y="207"/>
                    <a:pt x="708" y="205"/>
                    <a:pt x="723" y="203"/>
                  </a:cubicBezTo>
                  <a:cubicBezTo>
                    <a:pt x="734" y="201"/>
                    <a:pt x="742" y="199"/>
                    <a:pt x="752" y="198"/>
                  </a:cubicBezTo>
                  <a:cubicBezTo>
                    <a:pt x="754" y="197"/>
                    <a:pt x="755" y="196"/>
                    <a:pt x="757" y="196"/>
                  </a:cubicBezTo>
                  <a:cubicBezTo>
                    <a:pt x="795" y="188"/>
                    <a:pt x="830" y="177"/>
                    <a:pt x="865" y="163"/>
                  </a:cubicBezTo>
                  <a:cubicBezTo>
                    <a:pt x="751" y="217"/>
                    <a:pt x="621" y="238"/>
                    <a:pt x="495" y="223"/>
                  </a:cubicBezTo>
                  <a:cubicBezTo>
                    <a:pt x="467" y="223"/>
                    <a:pt x="439" y="220"/>
                    <a:pt x="409" y="223"/>
                  </a:cubicBezTo>
                  <a:cubicBezTo>
                    <a:pt x="408" y="223"/>
                    <a:pt x="406" y="223"/>
                    <a:pt x="404" y="223"/>
                  </a:cubicBezTo>
                  <a:cubicBezTo>
                    <a:pt x="366" y="227"/>
                    <a:pt x="332" y="231"/>
                    <a:pt x="295" y="240"/>
                  </a:cubicBezTo>
                  <a:cubicBezTo>
                    <a:pt x="243" y="254"/>
                    <a:pt x="196" y="272"/>
                    <a:pt x="149" y="296"/>
                  </a:cubicBezTo>
                  <a:cubicBezTo>
                    <a:pt x="146" y="297"/>
                    <a:pt x="143" y="300"/>
                    <a:pt x="140" y="301"/>
                  </a:cubicBezTo>
                  <a:cubicBezTo>
                    <a:pt x="94" y="325"/>
                    <a:pt x="54" y="355"/>
                    <a:pt x="15" y="387"/>
                  </a:cubicBezTo>
                  <a:cubicBezTo>
                    <a:pt x="26" y="390"/>
                    <a:pt x="37" y="390"/>
                    <a:pt x="50" y="392"/>
                  </a:cubicBezTo>
                  <a:cubicBezTo>
                    <a:pt x="60" y="394"/>
                    <a:pt x="71" y="395"/>
                    <a:pt x="82" y="395"/>
                  </a:cubicBezTo>
                  <a:cubicBezTo>
                    <a:pt x="91" y="396"/>
                    <a:pt x="99" y="398"/>
                    <a:pt x="107" y="399"/>
                  </a:cubicBezTo>
                  <a:cubicBezTo>
                    <a:pt x="182" y="407"/>
                    <a:pt x="250" y="413"/>
                    <a:pt x="324" y="418"/>
                  </a:cubicBezTo>
                  <a:cubicBezTo>
                    <a:pt x="387" y="421"/>
                    <a:pt x="446" y="425"/>
                    <a:pt x="508" y="424"/>
                  </a:cubicBezTo>
                  <a:cubicBezTo>
                    <a:pt x="511" y="424"/>
                    <a:pt x="514" y="422"/>
                    <a:pt x="516" y="422"/>
                  </a:cubicBezTo>
                  <a:cubicBezTo>
                    <a:pt x="574" y="422"/>
                    <a:pt x="627" y="412"/>
                    <a:pt x="683" y="397"/>
                  </a:cubicBezTo>
                  <a:cubicBezTo>
                    <a:pt x="744" y="379"/>
                    <a:pt x="797" y="352"/>
                    <a:pt x="849" y="314"/>
                  </a:cubicBezTo>
                  <a:cubicBezTo>
                    <a:pt x="850" y="313"/>
                    <a:pt x="852" y="312"/>
                    <a:pt x="853" y="310"/>
                  </a:cubicBezTo>
                  <a:cubicBezTo>
                    <a:pt x="884" y="288"/>
                    <a:pt x="911" y="262"/>
                    <a:pt x="935" y="234"/>
                  </a:cubicBezTo>
                  <a:close/>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4" name="Freeform 63">
              <a:extLst>
                <a:ext uri="{FF2B5EF4-FFF2-40B4-BE49-F238E27FC236}">
                  <a16:creationId xmlns:a16="http://schemas.microsoft.com/office/drawing/2014/main" id="{BD2DC038-D6B0-455C-AC74-3C8640B4AD6F}"/>
                </a:ext>
              </a:extLst>
            </p:cNvPr>
            <p:cNvSpPr>
              <a:spLocks/>
            </p:cNvSpPr>
            <p:nvPr/>
          </p:nvSpPr>
          <p:spPr bwMode="auto">
            <a:xfrm>
              <a:off x="7477805" y="1714682"/>
              <a:ext cx="174419" cy="559368"/>
            </a:xfrm>
            <a:custGeom>
              <a:avLst/>
              <a:gdLst>
                <a:gd name="T0" fmla="*/ 229 w 229"/>
                <a:gd name="T1" fmla="*/ 0 h 719"/>
                <a:gd name="T2" fmla="*/ 173 w 229"/>
                <a:gd name="T3" fmla="*/ 313 h 719"/>
                <a:gd name="T4" fmla="*/ 171 w 229"/>
                <a:gd name="T5" fmla="*/ 387 h 719"/>
                <a:gd name="T6" fmla="*/ 171 w 229"/>
                <a:gd name="T7" fmla="*/ 391 h 719"/>
                <a:gd name="T8" fmla="*/ 155 w 229"/>
                <a:gd name="T9" fmla="*/ 483 h 719"/>
                <a:gd name="T10" fmla="*/ 105 w 229"/>
                <a:gd name="T11" fmla="*/ 607 h 719"/>
                <a:gd name="T12" fmla="*/ 101 w 229"/>
                <a:gd name="T13" fmla="*/ 614 h 719"/>
                <a:gd name="T14" fmla="*/ 26 w 229"/>
                <a:gd name="T15" fmla="*/ 719 h 719"/>
                <a:gd name="T16" fmla="*/ 23 w 229"/>
                <a:gd name="T17" fmla="*/ 690 h 719"/>
                <a:gd name="T18" fmla="*/ 20 w 229"/>
                <a:gd name="T19" fmla="*/ 662 h 719"/>
                <a:gd name="T20" fmla="*/ 17 w 229"/>
                <a:gd name="T21" fmla="*/ 641 h 719"/>
                <a:gd name="T22" fmla="*/ 4 w 229"/>
                <a:gd name="T23" fmla="*/ 456 h 719"/>
                <a:gd name="T24" fmla="*/ 2 w 229"/>
                <a:gd name="T25" fmla="*/ 300 h 719"/>
                <a:gd name="T26" fmla="*/ 3 w 229"/>
                <a:gd name="T27" fmla="*/ 293 h 719"/>
                <a:gd name="T28" fmla="*/ 27 w 229"/>
                <a:gd name="T29" fmla="*/ 151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9" h="719">
                  <a:moveTo>
                    <a:pt x="229" y="0"/>
                  </a:moveTo>
                  <a:cubicBezTo>
                    <a:pt x="181" y="97"/>
                    <a:pt x="161" y="207"/>
                    <a:pt x="173" y="313"/>
                  </a:cubicBezTo>
                  <a:cubicBezTo>
                    <a:pt x="172" y="338"/>
                    <a:pt x="174" y="362"/>
                    <a:pt x="171" y="387"/>
                  </a:cubicBezTo>
                  <a:cubicBezTo>
                    <a:pt x="171" y="388"/>
                    <a:pt x="171" y="390"/>
                    <a:pt x="171" y="391"/>
                  </a:cubicBezTo>
                  <a:cubicBezTo>
                    <a:pt x="168" y="423"/>
                    <a:pt x="163" y="452"/>
                    <a:pt x="155" y="483"/>
                  </a:cubicBezTo>
                  <a:cubicBezTo>
                    <a:pt x="143" y="528"/>
                    <a:pt x="126" y="567"/>
                    <a:pt x="105" y="607"/>
                  </a:cubicBezTo>
                  <a:cubicBezTo>
                    <a:pt x="104" y="609"/>
                    <a:pt x="102" y="612"/>
                    <a:pt x="101" y="614"/>
                  </a:cubicBezTo>
                  <a:cubicBezTo>
                    <a:pt x="80" y="653"/>
                    <a:pt x="54" y="686"/>
                    <a:pt x="26" y="719"/>
                  </a:cubicBezTo>
                  <a:cubicBezTo>
                    <a:pt x="24" y="709"/>
                    <a:pt x="24" y="701"/>
                    <a:pt x="23" y="690"/>
                  </a:cubicBezTo>
                  <a:cubicBezTo>
                    <a:pt x="21" y="681"/>
                    <a:pt x="20" y="672"/>
                    <a:pt x="20" y="662"/>
                  </a:cubicBezTo>
                  <a:cubicBezTo>
                    <a:pt x="19" y="655"/>
                    <a:pt x="18" y="648"/>
                    <a:pt x="17" y="641"/>
                  </a:cubicBezTo>
                  <a:cubicBezTo>
                    <a:pt x="11" y="577"/>
                    <a:pt x="7" y="519"/>
                    <a:pt x="4" y="456"/>
                  </a:cubicBezTo>
                  <a:cubicBezTo>
                    <a:pt x="2" y="402"/>
                    <a:pt x="0" y="353"/>
                    <a:pt x="2" y="300"/>
                  </a:cubicBezTo>
                  <a:cubicBezTo>
                    <a:pt x="2" y="297"/>
                    <a:pt x="3" y="295"/>
                    <a:pt x="3" y="293"/>
                  </a:cubicBezTo>
                  <a:cubicBezTo>
                    <a:pt x="5" y="244"/>
                    <a:pt x="13" y="198"/>
                    <a:pt x="27" y="151"/>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5" name="Freeform 64">
              <a:extLst>
                <a:ext uri="{FF2B5EF4-FFF2-40B4-BE49-F238E27FC236}">
                  <a16:creationId xmlns:a16="http://schemas.microsoft.com/office/drawing/2014/main" id="{EBC3FDE5-8674-4AA5-B708-16A710EBC7AB}"/>
                </a:ext>
              </a:extLst>
            </p:cNvPr>
            <p:cNvSpPr>
              <a:spLocks/>
            </p:cNvSpPr>
            <p:nvPr/>
          </p:nvSpPr>
          <p:spPr bwMode="auto">
            <a:xfrm>
              <a:off x="7532016" y="1810507"/>
              <a:ext cx="222739" cy="474326"/>
            </a:xfrm>
            <a:custGeom>
              <a:avLst/>
              <a:gdLst>
                <a:gd name="T0" fmla="*/ 283 w 292"/>
                <a:gd name="T1" fmla="*/ 0 h 609"/>
                <a:gd name="T2" fmla="*/ 287 w 292"/>
                <a:gd name="T3" fmla="*/ 209 h 609"/>
                <a:gd name="T4" fmla="*/ 286 w 292"/>
                <a:gd name="T5" fmla="*/ 213 h 609"/>
                <a:gd name="T6" fmla="*/ 284 w 292"/>
                <a:gd name="T7" fmla="*/ 239 h 609"/>
                <a:gd name="T8" fmla="*/ 280 w 292"/>
                <a:gd name="T9" fmla="*/ 265 h 609"/>
                <a:gd name="T10" fmla="*/ 274 w 292"/>
                <a:gd name="T11" fmla="*/ 295 h 609"/>
                <a:gd name="T12" fmla="*/ 271 w 292"/>
                <a:gd name="T13" fmla="*/ 303 h 609"/>
                <a:gd name="T14" fmla="*/ 262 w 292"/>
                <a:gd name="T15" fmla="*/ 333 h 609"/>
                <a:gd name="T16" fmla="*/ 253 w 292"/>
                <a:gd name="T17" fmla="*/ 360 h 609"/>
                <a:gd name="T18" fmla="*/ 243 w 292"/>
                <a:gd name="T19" fmla="*/ 382 h 609"/>
                <a:gd name="T20" fmla="*/ 216 w 292"/>
                <a:gd name="T21" fmla="*/ 430 h 609"/>
                <a:gd name="T22" fmla="*/ 178 w 292"/>
                <a:gd name="T23" fmla="*/ 481 h 609"/>
                <a:gd name="T24" fmla="*/ 110 w 292"/>
                <a:gd name="T25" fmla="*/ 547 h 609"/>
                <a:gd name="T26" fmla="*/ 84 w 292"/>
                <a:gd name="T27" fmla="*/ 565 h 609"/>
                <a:gd name="T28" fmla="*/ 80 w 292"/>
                <a:gd name="T29" fmla="*/ 567 h 609"/>
                <a:gd name="T30" fmla="*/ 0 w 292"/>
                <a:gd name="T31" fmla="*/ 609 h 609"/>
                <a:gd name="T32" fmla="*/ 89 w 292"/>
                <a:gd name="T33" fmla="*/ 450 h 609"/>
                <a:gd name="T34" fmla="*/ 95 w 292"/>
                <a:gd name="T35" fmla="*/ 434 h 609"/>
                <a:gd name="T36" fmla="*/ 121 w 292"/>
                <a:gd name="T37" fmla="*/ 319 h 609"/>
                <a:gd name="T38" fmla="*/ 125 w 292"/>
                <a:gd name="T39" fmla="*/ 258 h 609"/>
                <a:gd name="T40" fmla="*/ 116 w 292"/>
                <a:gd name="T41" fmla="*/ 151 h 609"/>
                <a:gd name="T42" fmla="*/ 116 w 292"/>
                <a:gd name="T43" fmla="*/ 143 h 609"/>
                <a:gd name="T44" fmla="*/ 117 w 292"/>
                <a:gd name="T45" fmla="*/ 37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2" h="609">
                  <a:moveTo>
                    <a:pt x="283" y="0"/>
                  </a:moveTo>
                  <a:cubicBezTo>
                    <a:pt x="287" y="72"/>
                    <a:pt x="292" y="137"/>
                    <a:pt x="287" y="209"/>
                  </a:cubicBezTo>
                  <a:cubicBezTo>
                    <a:pt x="287" y="210"/>
                    <a:pt x="286" y="211"/>
                    <a:pt x="286" y="213"/>
                  </a:cubicBezTo>
                  <a:cubicBezTo>
                    <a:pt x="285" y="221"/>
                    <a:pt x="285" y="230"/>
                    <a:pt x="284" y="239"/>
                  </a:cubicBezTo>
                  <a:cubicBezTo>
                    <a:pt x="282" y="247"/>
                    <a:pt x="282" y="256"/>
                    <a:pt x="280" y="265"/>
                  </a:cubicBezTo>
                  <a:cubicBezTo>
                    <a:pt x="277" y="275"/>
                    <a:pt x="277" y="285"/>
                    <a:pt x="274" y="295"/>
                  </a:cubicBezTo>
                  <a:cubicBezTo>
                    <a:pt x="273" y="298"/>
                    <a:pt x="271" y="300"/>
                    <a:pt x="271" y="303"/>
                  </a:cubicBezTo>
                  <a:cubicBezTo>
                    <a:pt x="269" y="314"/>
                    <a:pt x="267" y="323"/>
                    <a:pt x="262" y="333"/>
                  </a:cubicBezTo>
                  <a:cubicBezTo>
                    <a:pt x="258" y="342"/>
                    <a:pt x="257" y="351"/>
                    <a:pt x="253" y="360"/>
                  </a:cubicBezTo>
                  <a:cubicBezTo>
                    <a:pt x="249" y="367"/>
                    <a:pt x="246" y="375"/>
                    <a:pt x="243" y="382"/>
                  </a:cubicBezTo>
                  <a:cubicBezTo>
                    <a:pt x="235" y="399"/>
                    <a:pt x="226" y="414"/>
                    <a:pt x="216" y="430"/>
                  </a:cubicBezTo>
                  <a:cubicBezTo>
                    <a:pt x="204" y="449"/>
                    <a:pt x="192" y="465"/>
                    <a:pt x="178" y="481"/>
                  </a:cubicBezTo>
                  <a:cubicBezTo>
                    <a:pt x="157" y="506"/>
                    <a:pt x="135" y="527"/>
                    <a:pt x="110" y="547"/>
                  </a:cubicBezTo>
                  <a:cubicBezTo>
                    <a:pt x="101" y="553"/>
                    <a:pt x="93" y="559"/>
                    <a:pt x="84" y="565"/>
                  </a:cubicBezTo>
                  <a:cubicBezTo>
                    <a:pt x="83" y="566"/>
                    <a:pt x="81" y="566"/>
                    <a:pt x="80" y="567"/>
                  </a:cubicBezTo>
                  <a:cubicBezTo>
                    <a:pt x="55" y="585"/>
                    <a:pt x="28" y="597"/>
                    <a:pt x="0" y="609"/>
                  </a:cubicBezTo>
                  <a:cubicBezTo>
                    <a:pt x="37" y="561"/>
                    <a:pt x="67" y="508"/>
                    <a:pt x="89" y="450"/>
                  </a:cubicBezTo>
                  <a:cubicBezTo>
                    <a:pt x="91" y="445"/>
                    <a:pt x="93" y="439"/>
                    <a:pt x="95" y="434"/>
                  </a:cubicBezTo>
                  <a:cubicBezTo>
                    <a:pt x="107" y="396"/>
                    <a:pt x="115" y="360"/>
                    <a:pt x="121" y="319"/>
                  </a:cubicBezTo>
                  <a:cubicBezTo>
                    <a:pt x="123" y="299"/>
                    <a:pt x="125" y="279"/>
                    <a:pt x="125" y="258"/>
                  </a:cubicBezTo>
                  <a:cubicBezTo>
                    <a:pt x="125" y="222"/>
                    <a:pt x="121" y="188"/>
                    <a:pt x="116" y="151"/>
                  </a:cubicBezTo>
                  <a:cubicBezTo>
                    <a:pt x="115" y="148"/>
                    <a:pt x="117" y="146"/>
                    <a:pt x="116" y="143"/>
                  </a:cubicBezTo>
                  <a:cubicBezTo>
                    <a:pt x="112" y="106"/>
                    <a:pt x="112" y="73"/>
                    <a:pt x="117" y="37"/>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6" name="Freeform 65">
              <a:extLst>
                <a:ext uri="{FF2B5EF4-FFF2-40B4-BE49-F238E27FC236}">
                  <a16:creationId xmlns:a16="http://schemas.microsoft.com/office/drawing/2014/main" id="{D2E10085-9BBF-483D-9653-E56302DF54E9}"/>
                </a:ext>
              </a:extLst>
            </p:cNvPr>
            <p:cNvSpPr>
              <a:spLocks/>
            </p:cNvSpPr>
            <p:nvPr/>
          </p:nvSpPr>
          <p:spPr bwMode="auto">
            <a:xfrm>
              <a:off x="7837252" y="2076416"/>
              <a:ext cx="575113" cy="239558"/>
            </a:xfrm>
            <a:custGeom>
              <a:avLst/>
              <a:gdLst>
                <a:gd name="T0" fmla="*/ 676 w 751"/>
                <a:gd name="T1" fmla="*/ 169 h 307"/>
                <a:gd name="T2" fmla="*/ 686 w 751"/>
                <a:gd name="T3" fmla="*/ 157 h 307"/>
                <a:gd name="T4" fmla="*/ 718 w 751"/>
                <a:gd name="T5" fmla="*/ 111 h 307"/>
                <a:gd name="T6" fmla="*/ 751 w 751"/>
                <a:gd name="T7" fmla="*/ 38 h 307"/>
                <a:gd name="T8" fmla="*/ 660 w 751"/>
                <a:gd name="T9" fmla="*/ 24 h 307"/>
                <a:gd name="T10" fmla="*/ 522 w 751"/>
                <a:gd name="T11" fmla="*/ 10 h 307"/>
                <a:gd name="T12" fmla="*/ 344 w 751"/>
                <a:gd name="T13" fmla="*/ 3 h 307"/>
                <a:gd name="T14" fmla="*/ 341 w 751"/>
                <a:gd name="T15" fmla="*/ 4 h 307"/>
                <a:gd name="T16" fmla="*/ 319 w 751"/>
                <a:gd name="T17" fmla="*/ 5 h 307"/>
                <a:gd name="T18" fmla="*/ 297 w 751"/>
                <a:gd name="T19" fmla="*/ 8 h 307"/>
                <a:gd name="T20" fmla="*/ 271 w 751"/>
                <a:gd name="T21" fmla="*/ 13 h 307"/>
                <a:gd name="T22" fmla="*/ 265 w 751"/>
                <a:gd name="T23" fmla="*/ 15 h 307"/>
                <a:gd name="T24" fmla="*/ 239 w 751"/>
                <a:gd name="T25" fmla="*/ 22 h 307"/>
                <a:gd name="T26" fmla="*/ 216 w 751"/>
                <a:gd name="T27" fmla="*/ 30 h 307"/>
                <a:gd name="T28" fmla="*/ 196 w 751"/>
                <a:gd name="T29" fmla="*/ 38 h 307"/>
                <a:gd name="T30" fmla="*/ 155 w 751"/>
                <a:gd name="T31" fmla="*/ 60 h 307"/>
                <a:gd name="T32" fmla="*/ 111 w 751"/>
                <a:gd name="T33" fmla="*/ 91 h 307"/>
                <a:gd name="T34" fmla="*/ 55 w 751"/>
                <a:gd name="T35" fmla="*/ 149 h 307"/>
                <a:gd name="T36" fmla="*/ 39 w 751"/>
                <a:gd name="T37" fmla="*/ 170 h 307"/>
                <a:gd name="T38" fmla="*/ 37 w 751"/>
                <a:gd name="T39" fmla="*/ 174 h 307"/>
                <a:gd name="T40" fmla="*/ 0 w 751"/>
                <a:gd name="T41" fmla="*/ 241 h 307"/>
                <a:gd name="T42" fmla="*/ 136 w 751"/>
                <a:gd name="T43" fmla="*/ 168 h 307"/>
                <a:gd name="T44" fmla="*/ 150 w 751"/>
                <a:gd name="T45" fmla="*/ 163 h 307"/>
                <a:gd name="T46" fmla="*/ 248 w 751"/>
                <a:gd name="T47" fmla="*/ 143 h 307"/>
                <a:gd name="T48" fmla="*/ 301 w 751"/>
                <a:gd name="T49" fmla="*/ 140 h 307"/>
                <a:gd name="T50" fmla="*/ 391 w 751"/>
                <a:gd name="T51" fmla="*/ 149 h 307"/>
                <a:gd name="T52" fmla="*/ 398 w 751"/>
                <a:gd name="T53" fmla="*/ 149 h 307"/>
                <a:gd name="T54" fmla="*/ 488 w 751"/>
                <a:gd name="T55" fmla="*/ 150 h 307"/>
                <a:gd name="T56" fmla="*/ 492 w 751"/>
                <a:gd name="T57" fmla="*/ 151 h 307"/>
                <a:gd name="T58" fmla="*/ 523 w 751"/>
                <a:gd name="T59" fmla="*/ 146 h 307"/>
                <a:gd name="T60" fmla="*/ 544 w 751"/>
                <a:gd name="T61" fmla="*/ 143 h 307"/>
                <a:gd name="T62" fmla="*/ 547 w 751"/>
                <a:gd name="T63" fmla="*/ 141 h 307"/>
                <a:gd name="T64" fmla="*/ 625 w 751"/>
                <a:gd name="T65" fmla="*/ 118 h 307"/>
                <a:gd name="T66" fmla="*/ 358 w 751"/>
                <a:gd name="T67" fmla="*/ 161 h 307"/>
                <a:gd name="T68" fmla="*/ 296 w 751"/>
                <a:gd name="T69" fmla="*/ 161 h 307"/>
                <a:gd name="T70" fmla="*/ 292 w 751"/>
                <a:gd name="T71" fmla="*/ 161 h 307"/>
                <a:gd name="T72" fmla="*/ 214 w 751"/>
                <a:gd name="T73" fmla="*/ 173 h 307"/>
                <a:gd name="T74" fmla="*/ 108 w 751"/>
                <a:gd name="T75" fmla="*/ 214 h 307"/>
                <a:gd name="T76" fmla="*/ 102 w 751"/>
                <a:gd name="T77" fmla="*/ 218 h 307"/>
                <a:gd name="T78" fmla="*/ 11 w 751"/>
                <a:gd name="T79" fmla="*/ 279 h 307"/>
                <a:gd name="T80" fmla="*/ 36 w 751"/>
                <a:gd name="T81" fmla="*/ 283 h 307"/>
                <a:gd name="T82" fmla="*/ 60 w 751"/>
                <a:gd name="T83" fmla="*/ 286 h 307"/>
                <a:gd name="T84" fmla="*/ 78 w 751"/>
                <a:gd name="T85" fmla="*/ 288 h 307"/>
                <a:gd name="T86" fmla="*/ 235 w 751"/>
                <a:gd name="T87" fmla="*/ 302 h 307"/>
                <a:gd name="T88" fmla="*/ 368 w 751"/>
                <a:gd name="T89" fmla="*/ 306 h 307"/>
                <a:gd name="T90" fmla="*/ 373 w 751"/>
                <a:gd name="T91" fmla="*/ 305 h 307"/>
                <a:gd name="T92" fmla="*/ 494 w 751"/>
                <a:gd name="T93" fmla="*/ 287 h 307"/>
                <a:gd name="T94" fmla="*/ 614 w 751"/>
                <a:gd name="T95" fmla="*/ 227 h 307"/>
                <a:gd name="T96" fmla="*/ 617 w 751"/>
                <a:gd name="T97" fmla="*/ 224 h 307"/>
                <a:gd name="T98" fmla="*/ 676 w 751"/>
                <a:gd name="T99" fmla="*/ 169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51" h="307">
                  <a:moveTo>
                    <a:pt x="676" y="169"/>
                  </a:moveTo>
                  <a:cubicBezTo>
                    <a:pt x="679" y="165"/>
                    <a:pt x="683" y="161"/>
                    <a:pt x="686" y="157"/>
                  </a:cubicBezTo>
                  <a:cubicBezTo>
                    <a:pt x="698" y="142"/>
                    <a:pt x="708" y="127"/>
                    <a:pt x="718" y="111"/>
                  </a:cubicBezTo>
                  <a:cubicBezTo>
                    <a:pt x="731" y="87"/>
                    <a:pt x="742" y="64"/>
                    <a:pt x="751" y="38"/>
                  </a:cubicBezTo>
                  <a:cubicBezTo>
                    <a:pt x="721" y="32"/>
                    <a:pt x="692" y="28"/>
                    <a:pt x="660" y="24"/>
                  </a:cubicBezTo>
                  <a:cubicBezTo>
                    <a:pt x="613" y="19"/>
                    <a:pt x="569" y="15"/>
                    <a:pt x="522" y="10"/>
                  </a:cubicBezTo>
                  <a:cubicBezTo>
                    <a:pt x="461" y="5"/>
                    <a:pt x="405" y="0"/>
                    <a:pt x="344" y="3"/>
                  </a:cubicBezTo>
                  <a:cubicBezTo>
                    <a:pt x="343" y="3"/>
                    <a:pt x="342" y="4"/>
                    <a:pt x="341" y="4"/>
                  </a:cubicBezTo>
                  <a:cubicBezTo>
                    <a:pt x="334" y="4"/>
                    <a:pt x="327" y="5"/>
                    <a:pt x="319" y="5"/>
                  </a:cubicBezTo>
                  <a:cubicBezTo>
                    <a:pt x="312" y="6"/>
                    <a:pt x="304" y="7"/>
                    <a:pt x="297" y="8"/>
                  </a:cubicBezTo>
                  <a:cubicBezTo>
                    <a:pt x="288" y="10"/>
                    <a:pt x="279" y="11"/>
                    <a:pt x="271" y="13"/>
                  </a:cubicBezTo>
                  <a:cubicBezTo>
                    <a:pt x="269" y="14"/>
                    <a:pt x="267" y="15"/>
                    <a:pt x="265" y="15"/>
                  </a:cubicBezTo>
                  <a:cubicBezTo>
                    <a:pt x="255" y="17"/>
                    <a:pt x="247" y="19"/>
                    <a:pt x="239" y="22"/>
                  </a:cubicBezTo>
                  <a:cubicBezTo>
                    <a:pt x="231" y="26"/>
                    <a:pt x="223" y="26"/>
                    <a:pt x="216" y="30"/>
                  </a:cubicBezTo>
                  <a:cubicBezTo>
                    <a:pt x="209" y="33"/>
                    <a:pt x="203" y="36"/>
                    <a:pt x="196" y="38"/>
                  </a:cubicBezTo>
                  <a:cubicBezTo>
                    <a:pt x="182" y="44"/>
                    <a:pt x="169" y="52"/>
                    <a:pt x="155" y="60"/>
                  </a:cubicBezTo>
                  <a:cubicBezTo>
                    <a:pt x="139" y="70"/>
                    <a:pt x="126" y="80"/>
                    <a:pt x="111" y="91"/>
                  </a:cubicBezTo>
                  <a:cubicBezTo>
                    <a:pt x="90" y="109"/>
                    <a:pt x="72" y="127"/>
                    <a:pt x="55" y="149"/>
                  </a:cubicBezTo>
                  <a:cubicBezTo>
                    <a:pt x="49" y="156"/>
                    <a:pt x="44" y="163"/>
                    <a:pt x="39" y="170"/>
                  </a:cubicBezTo>
                  <a:cubicBezTo>
                    <a:pt x="38" y="171"/>
                    <a:pt x="38" y="173"/>
                    <a:pt x="37" y="174"/>
                  </a:cubicBezTo>
                  <a:cubicBezTo>
                    <a:pt x="22" y="195"/>
                    <a:pt x="11" y="218"/>
                    <a:pt x="0" y="241"/>
                  </a:cubicBezTo>
                  <a:cubicBezTo>
                    <a:pt x="41" y="210"/>
                    <a:pt x="87" y="186"/>
                    <a:pt x="136" y="168"/>
                  </a:cubicBezTo>
                  <a:cubicBezTo>
                    <a:pt x="141" y="166"/>
                    <a:pt x="146" y="164"/>
                    <a:pt x="150" y="163"/>
                  </a:cubicBezTo>
                  <a:cubicBezTo>
                    <a:pt x="183" y="153"/>
                    <a:pt x="214" y="147"/>
                    <a:pt x="248" y="143"/>
                  </a:cubicBezTo>
                  <a:cubicBezTo>
                    <a:pt x="266" y="141"/>
                    <a:pt x="283" y="140"/>
                    <a:pt x="301" y="140"/>
                  </a:cubicBezTo>
                  <a:cubicBezTo>
                    <a:pt x="331" y="140"/>
                    <a:pt x="359" y="144"/>
                    <a:pt x="391" y="149"/>
                  </a:cubicBezTo>
                  <a:cubicBezTo>
                    <a:pt x="394" y="150"/>
                    <a:pt x="396" y="149"/>
                    <a:pt x="398" y="149"/>
                  </a:cubicBezTo>
                  <a:cubicBezTo>
                    <a:pt x="429" y="153"/>
                    <a:pt x="457" y="154"/>
                    <a:pt x="488" y="150"/>
                  </a:cubicBezTo>
                  <a:cubicBezTo>
                    <a:pt x="489" y="150"/>
                    <a:pt x="491" y="151"/>
                    <a:pt x="492" y="151"/>
                  </a:cubicBezTo>
                  <a:cubicBezTo>
                    <a:pt x="503" y="150"/>
                    <a:pt x="512" y="148"/>
                    <a:pt x="523" y="146"/>
                  </a:cubicBezTo>
                  <a:cubicBezTo>
                    <a:pt x="530" y="145"/>
                    <a:pt x="537" y="144"/>
                    <a:pt x="544" y="143"/>
                  </a:cubicBezTo>
                  <a:cubicBezTo>
                    <a:pt x="545" y="142"/>
                    <a:pt x="546" y="142"/>
                    <a:pt x="547" y="141"/>
                  </a:cubicBezTo>
                  <a:cubicBezTo>
                    <a:pt x="575" y="135"/>
                    <a:pt x="600" y="128"/>
                    <a:pt x="625" y="118"/>
                  </a:cubicBezTo>
                  <a:cubicBezTo>
                    <a:pt x="543" y="156"/>
                    <a:pt x="449" y="172"/>
                    <a:pt x="358" y="161"/>
                  </a:cubicBezTo>
                  <a:cubicBezTo>
                    <a:pt x="338" y="161"/>
                    <a:pt x="317" y="159"/>
                    <a:pt x="296" y="161"/>
                  </a:cubicBezTo>
                  <a:cubicBezTo>
                    <a:pt x="295" y="161"/>
                    <a:pt x="293" y="161"/>
                    <a:pt x="292" y="161"/>
                  </a:cubicBezTo>
                  <a:cubicBezTo>
                    <a:pt x="265" y="163"/>
                    <a:pt x="240" y="167"/>
                    <a:pt x="214" y="173"/>
                  </a:cubicBezTo>
                  <a:cubicBezTo>
                    <a:pt x="176" y="183"/>
                    <a:pt x="142" y="197"/>
                    <a:pt x="108" y="214"/>
                  </a:cubicBezTo>
                  <a:cubicBezTo>
                    <a:pt x="106" y="215"/>
                    <a:pt x="104" y="217"/>
                    <a:pt x="102" y="218"/>
                  </a:cubicBezTo>
                  <a:cubicBezTo>
                    <a:pt x="68" y="235"/>
                    <a:pt x="40" y="256"/>
                    <a:pt x="11" y="279"/>
                  </a:cubicBezTo>
                  <a:cubicBezTo>
                    <a:pt x="20" y="282"/>
                    <a:pt x="27" y="281"/>
                    <a:pt x="36" y="283"/>
                  </a:cubicBezTo>
                  <a:cubicBezTo>
                    <a:pt x="44" y="284"/>
                    <a:pt x="52" y="285"/>
                    <a:pt x="60" y="286"/>
                  </a:cubicBezTo>
                  <a:cubicBezTo>
                    <a:pt x="66" y="286"/>
                    <a:pt x="72" y="287"/>
                    <a:pt x="78" y="288"/>
                  </a:cubicBezTo>
                  <a:cubicBezTo>
                    <a:pt x="132" y="294"/>
                    <a:pt x="181" y="298"/>
                    <a:pt x="235" y="302"/>
                  </a:cubicBezTo>
                  <a:cubicBezTo>
                    <a:pt x="280" y="304"/>
                    <a:pt x="322" y="307"/>
                    <a:pt x="368" y="306"/>
                  </a:cubicBezTo>
                  <a:cubicBezTo>
                    <a:pt x="369" y="306"/>
                    <a:pt x="371" y="305"/>
                    <a:pt x="373" y="305"/>
                  </a:cubicBezTo>
                  <a:cubicBezTo>
                    <a:pt x="415" y="304"/>
                    <a:pt x="454" y="298"/>
                    <a:pt x="494" y="287"/>
                  </a:cubicBezTo>
                  <a:cubicBezTo>
                    <a:pt x="538" y="274"/>
                    <a:pt x="576" y="254"/>
                    <a:pt x="614" y="227"/>
                  </a:cubicBezTo>
                  <a:cubicBezTo>
                    <a:pt x="615" y="226"/>
                    <a:pt x="616" y="225"/>
                    <a:pt x="617" y="224"/>
                  </a:cubicBezTo>
                  <a:cubicBezTo>
                    <a:pt x="639" y="208"/>
                    <a:pt x="658" y="189"/>
                    <a:pt x="676" y="169"/>
                  </a:cubicBezTo>
                  <a:close/>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7" name="Freeform 66">
              <a:extLst>
                <a:ext uri="{FF2B5EF4-FFF2-40B4-BE49-F238E27FC236}">
                  <a16:creationId xmlns:a16="http://schemas.microsoft.com/office/drawing/2014/main" id="{E8AB4637-460C-496D-A1CC-A13BABD7D19D}"/>
                </a:ext>
              </a:extLst>
            </p:cNvPr>
            <p:cNvSpPr>
              <a:spLocks/>
            </p:cNvSpPr>
            <p:nvPr/>
          </p:nvSpPr>
          <p:spPr bwMode="auto">
            <a:xfrm>
              <a:off x="7811324" y="1683540"/>
              <a:ext cx="127280" cy="403657"/>
            </a:xfrm>
            <a:custGeom>
              <a:avLst/>
              <a:gdLst>
                <a:gd name="T0" fmla="*/ 166 w 166"/>
                <a:gd name="T1" fmla="*/ 0 h 519"/>
                <a:gd name="T2" fmla="*/ 125 w 166"/>
                <a:gd name="T3" fmla="*/ 226 h 519"/>
                <a:gd name="T4" fmla="*/ 124 w 166"/>
                <a:gd name="T5" fmla="*/ 279 h 519"/>
                <a:gd name="T6" fmla="*/ 124 w 166"/>
                <a:gd name="T7" fmla="*/ 282 h 519"/>
                <a:gd name="T8" fmla="*/ 112 w 166"/>
                <a:gd name="T9" fmla="*/ 349 h 519"/>
                <a:gd name="T10" fmla="*/ 77 w 166"/>
                <a:gd name="T11" fmla="*/ 438 h 519"/>
                <a:gd name="T12" fmla="*/ 73 w 166"/>
                <a:gd name="T13" fmla="*/ 443 h 519"/>
                <a:gd name="T14" fmla="*/ 20 w 166"/>
                <a:gd name="T15" fmla="*/ 519 h 519"/>
                <a:gd name="T16" fmla="*/ 17 w 166"/>
                <a:gd name="T17" fmla="*/ 498 h 519"/>
                <a:gd name="T18" fmla="*/ 15 w 166"/>
                <a:gd name="T19" fmla="*/ 478 h 519"/>
                <a:gd name="T20" fmla="*/ 13 w 166"/>
                <a:gd name="T21" fmla="*/ 462 h 519"/>
                <a:gd name="T22" fmla="*/ 3 w 166"/>
                <a:gd name="T23" fmla="*/ 329 h 519"/>
                <a:gd name="T24" fmla="*/ 2 w 166"/>
                <a:gd name="T25" fmla="*/ 216 h 519"/>
                <a:gd name="T26" fmla="*/ 3 w 166"/>
                <a:gd name="T27" fmla="*/ 211 h 519"/>
                <a:gd name="T28" fmla="*/ 20 w 166"/>
                <a:gd name="T29" fmla="*/ 10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6" h="519">
                  <a:moveTo>
                    <a:pt x="166" y="0"/>
                  </a:moveTo>
                  <a:cubicBezTo>
                    <a:pt x="132" y="69"/>
                    <a:pt x="117" y="149"/>
                    <a:pt x="125" y="226"/>
                  </a:cubicBezTo>
                  <a:cubicBezTo>
                    <a:pt x="125" y="244"/>
                    <a:pt x="126" y="261"/>
                    <a:pt x="124" y="279"/>
                  </a:cubicBezTo>
                  <a:cubicBezTo>
                    <a:pt x="124" y="280"/>
                    <a:pt x="124" y="281"/>
                    <a:pt x="124" y="282"/>
                  </a:cubicBezTo>
                  <a:cubicBezTo>
                    <a:pt x="122" y="306"/>
                    <a:pt x="118" y="326"/>
                    <a:pt x="112" y="349"/>
                  </a:cubicBezTo>
                  <a:cubicBezTo>
                    <a:pt x="104" y="381"/>
                    <a:pt x="92" y="409"/>
                    <a:pt x="77" y="438"/>
                  </a:cubicBezTo>
                  <a:cubicBezTo>
                    <a:pt x="76" y="440"/>
                    <a:pt x="74" y="442"/>
                    <a:pt x="73" y="443"/>
                  </a:cubicBezTo>
                  <a:cubicBezTo>
                    <a:pt x="58" y="471"/>
                    <a:pt x="40" y="496"/>
                    <a:pt x="20" y="519"/>
                  </a:cubicBezTo>
                  <a:cubicBezTo>
                    <a:pt x="17" y="512"/>
                    <a:pt x="18" y="506"/>
                    <a:pt x="17" y="498"/>
                  </a:cubicBezTo>
                  <a:cubicBezTo>
                    <a:pt x="16" y="492"/>
                    <a:pt x="15" y="485"/>
                    <a:pt x="15" y="478"/>
                  </a:cubicBezTo>
                  <a:cubicBezTo>
                    <a:pt x="14" y="473"/>
                    <a:pt x="14" y="468"/>
                    <a:pt x="13" y="462"/>
                  </a:cubicBezTo>
                  <a:cubicBezTo>
                    <a:pt x="9" y="417"/>
                    <a:pt x="6" y="374"/>
                    <a:pt x="3" y="329"/>
                  </a:cubicBezTo>
                  <a:cubicBezTo>
                    <a:pt x="2" y="290"/>
                    <a:pt x="0" y="254"/>
                    <a:pt x="2" y="216"/>
                  </a:cubicBezTo>
                  <a:cubicBezTo>
                    <a:pt x="2" y="214"/>
                    <a:pt x="3" y="213"/>
                    <a:pt x="3" y="211"/>
                  </a:cubicBezTo>
                  <a:cubicBezTo>
                    <a:pt x="4" y="176"/>
                    <a:pt x="10" y="143"/>
                    <a:pt x="20" y="109"/>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8" name="Freeform 67">
              <a:extLst>
                <a:ext uri="{FF2B5EF4-FFF2-40B4-BE49-F238E27FC236}">
                  <a16:creationId xmlns:a16="http://schemas.microsoft.com/office/drawing/2014/main" id="{F4D037C4-9D30-4D32-91C2-E4B1FDC349E8}"/>
                </a:ext>
              </a:extLst>
            </p:cNvPr>
            <p:cNvSpPr>
              <a:spLocks/>
            </p:cNvSpPr>
            <p:nvPr/>
          </p:nvSpPr>
          <p:spPr bwMode="auto">
            <a:xfrm>
              <a:off x="7851394" y="1753012"/>
              <a:ext cx="161455" cy="341371"/>
            </a:xfrm>
            <a:custGeom>
              <a:avLst/>
              <a:gdLst>
                <a:gd name="T0" fmla="*/ 204 w 211"/>
                <a:gd name="T1" fmla="*/ 0 h 440"/>
                <a:gd name="T2" fmla="*/ 207 w 211"/>
                <a:gd name="T3" fmla="*/ 151 h 440"/>
                <a:gd name="T4" fmla="*/ 206 w 211"/>
                <a:gd name="T5" fmla="*/ 154 h 440"/>
                <a:gd name="T6" fmla="*/ 205 w 211"/>
                <a:gd name="T7" fmla="*/ 173 h 440"/>
                <a:gd name="T8" fmla="*/ 202 w 211"/>
                <a:gd name="T9" fmla="*/ 192 h 440"/>
                <a:gd name="T10" fmla="*/ 198 w 211"/>
                <a:gd name="T11" fmla="*/ 213 h 440"/>
                <a:gd name="T12" fmla="*/ 195 w 211"/>
                <a:gd name="T13" fmla="*/ 219 h 440"/>
                <a:gd name="T14" fmla="*/ 189 w 211"/>
                <a:gd name="T15" fmla="*/ 241 h 440"/>
                <a:gd name="T16" fmla="*/ 182 w 211"/>
                <a:gd name="T17" fmla="*/ 260 h 440"/>
                <a:gd name="T18" fmla="*/ 175 w 211"/>
                <a:gd name="T19" fmla="*/ 276 h 440"/>
                <a:gd name="T20" fmla="*/ 156 w 211"/>
                <a:gd name="T21" fmla="*/ 311 h 440"/>
                <a:gd name="T22" fmla="*/ 129 w 211"/>
                <a:gd name="T23" fmla="*/ 348 h 440"/>
                <a:gd name="T24" fmla="*/ 79 w 211"/>
                <a:gd name="T25" fmla="*/ 395 h 440"/>
                <a:gd name="T26" fmla="*/ 60 w 211"/>
                <a:gd name="T27" fmla="*/ 408 h 440"/>
                <a:gd name="T28" fmla="*/ 57 w 211"/>
                <a:gd name="T29" fmla="*/ 410 h 440"/>
                <a:gd name="T30" fmla="*/ 0 w 211"/>
                <a:gd name="T31" fmla="*/ 440 h 440"/>
                <a:gd name="T32" fmla="*/ 64 w 211"/>
                <a:gd name="T33" fmla="*/ 326 h 440"/>
                <a:gd name="T34" fmla="*/ 68 w 211"/>
                <a:gd name="T35" fmla="*/ 314 h 440"/>
                <a:gd name="T36" fmla="*/ 87 w 211"/>
                <a:gd name="T37" fmla="*/ 231 h 440"/>
                <a:gd name="T38" fmla="*/ 90 w 211"/>
                <a:gd name="T39" fmla="*/ 186 h 440"/>
                <a:gd name="T40" fmla="*/ 84 w 211"/>
                <a:gd name="T41" fmla="*/ 109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1" h="440">
                  <a:moveTo>
                    <a:pt x="204" y="0"/>
                  </a:moveTo>
                  <a:cubicBezTo>
                    <a:pt x="207" y="52"/>
                    <a:pt x="211" y="99"/>
                    <a:pt x="207" y="151"/>
                  </a:cubicBezTo>
                  <a:cubicBezTo>
                    <a:pt x="207" y="152"/>
                    <a:pt x="207" y="153"/>
                    <a:pt x="206" y="154"/>
                  </a:cubicBezTo>
                  <a:cubicBezTo>
                    <a:pt x="206" y="160"/>
                    <a:pt x="206" y="166"/>
                    <a:pt x="205" y="173"/>
                  </a:cubicBezTo>
                  <a:cubicBezTo>
                    <a:pt x="204" y="179"/>
                    <a:pt x="203" y="185"/>
                    <a:pt x="202" y="192"/>
                  </a:cubicBezTo>
                  <a:cubicBezTo>
                    <a:pt x="200" y="199"/>
                    <a:pt x="200" y="206"/>
                    <a:pt x="198" y="213"/>
                  </a:cubicBezTo>
                  <a:cubicBezTo>
                    <a:pt x="197" y="215"/>
                    <a:pt x="196" y="217"/>
                    <a:pt x="195" y="219"/>
                  </a:cubicBezTo>
                  <a:cubicBezTo>
                    <a:pt x="194" y="227"/>
                    <a:pt x="192" y="234"/>
                    <a:pt x="189" y="241"/>
                  </a:cubicBezTo>
                  <a:cubicBezTo>
                    <a:pt x="186" y="247"/>
                    <a:pt x="185" y="254"/>
                    <a:pt x="182" y="260"/>
                  </a:cubicBezTo>
                  <a:cubicBezTo>
                    <a:pt x="179" y="265"/>
                    <a:pt x="177" y="271"/>
                    <a:pt x="175" y="276"/>
                  </a:cubicBezTo>
                  <a:cubicBezTo>
                    <a:pt x="170" y="289"/>
                    <a:pt x="163" y="299"/>
                    <a:pt x="156" y="311"/>
                  </a:cubicBezTo>
                  <a:cubicBezTo>
                    <a:pt x="147" y="325"/>
                    <a:pt x="138" y="336"/>
                    <a:pt x="129" y="348"/>
                  </a:cubicBezTo>
                  <a:cubicBezTo>
                    <a:pt x="113" y="366"/>
                    <a:pt x="98" y="381"/>
                    <a:pt x="79" y="395"/>
                  </a:cubicBezTo>
                  <a:cubicBezTo>
                    <a:pt x="73" y="400"/>
                    <a:pt x="67" y="404"/>
                    <a:pt x="60" y="408"/>
                  </a:cubicBezTo>
                  <a:cubicBezTo>
                    <a:pt x="59" y="409"/>
                    <a:pt x="58" y="409"/>
                    <a:pt x="57" y="410"/>
                  </a:cubicBezTo>
                  <a:cubicBezTo>
                    <a:pt x="39" y="423"/>
                    <a:pt x="20" y="432"/>
                    <a:pt x="0" y="440"/>
                  </a:cubicBezTo>
                  <a:cubicBezTo>
                    <a:pt x="27" y="406"/>
                    <a:pt x="48" y="367"/>
                    <a:pt x="64" y="326"/>
                  </a:cubicBezTo>
                  <a:cubicBezTo>
                    <a:pt x="65" y="322"/>
                    <a:pt x="67" y="318"/>
                    <a:pt x="68" y="314"/>
                  </a:cubicBezTo>
                  <a:cubicBezTo>
                    <a:pt x="77" y="287"/>
                    <a:pt x="83" y="260"/>
                    <a:pt x="87" y="231"/>
                  </a:cubicBezTo>
                  <a:cubicBezTo>
                    <a:pt x="89" y="216"/>
                    <a:pt x="90" y="202"/>
                    <a:pt x="90" y="186"/>
                  </a:cubicBezTo>
                  <a:cubicBezTo>
                    <a:pt x="90" y="160"/>
                    <a:pt x="88" y="136"/>
                    <a:pt x="84" y="109"/>
                  </a:cubicBezTo>
                </a:path>
              </a:pathLst>
            </a:custGeom>
            <a:grp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9" name="Freeform 68">
              <a:extLst>
                <a:ext uri="{FF2B5EF4-FFF2-40B4-BE49-F238E27FC236}">
                  <a16:creationId xmlns:a16="http://schemas.microsoft.com/office/drawing/2014/main" id="{8E4DDC1F-5DB6-4314-9D6D-5088111D3A5F}"/>
                </a:ext>
              </a:extLst>
            </p:cNvPr>
            <p:cNvSpPr>
              <a:spLocks noEditPoints="1"/>
            </p:cNvSpPr>
            <p:nvPr/>
          </p:nvSpPr>
          <p:spPr bwMode="auto">
            <a:xfrm>
              <a:off x="4631698" y="2428566"/>
              <a:ext cx="2896783" cy="4429434"/>
            </a:xfrm>
            <a:custGeom>
              <a:avLst/>
              <a:gdLst>
                <a:gd name="T0" fmla="*/ 2245 w 3788"/>
                <a:gd name="T1" fmla="*/ 2644 h 5698"/>
                <a:gd name="T2" fmla="*/ 2245 w 3788"/>
                <a:gd name="T3" fmla="*/ 2644 h 5698"/>
                <a:gd name="T4" fmla="*/ 2245 w 3788"/>
                <a:gd name="T5" fmla="*/ 2644 h 5698"/>
                <a:gd name="T6" fmla="*/ 2245 w 3788"/>
                <a:gd name="T7" fmla="*/ 2644 h 5698"/>
                <a:gd name="T8" fmla="*/ 3788 w 3788"/>
                <a:gd name="T9" fmla="*/ 0 h 5698"/>
                <a:gd name="T10" fmla="*/ 3703 w 3788"/>
                <a:gd name="T11" fmla="*/ 54 h 5698"/>
                <a:gd name="T12" fmla="*/ 3619 w 3788"/>
                <a:gd name="T13" fmla="*/ 111 h 5698"/>
                <a:gd name="T14" fmla="*/ 3453 w 3788"/>
                <a:gd name="T15" fmla="*/ 229 h 5698"/>
                <a:gd name="T16" fmla="*/ 3133 w 3788"/>
                <a:gd name="T17" fmla="*/ 479 h 5698"/>
                <a:gd name="T18" fmla="*/ 2532 w 3788"/>
                <a:gd name="T19" fmla="*/ 1042 h 5698"/>
                <a:gd name="T20" fmla="*/ 2258 w 3788"/>
                <a:gd name="T21" fmla="*/ 1356 h 5698"/>
                <a:gd name="T22" fmla="*/ 2007 w 3788"/>
                <a:gd name="T23" fmla="*/ 1698 h 5698"/>
                <a:gd name="T24" fmla="*/ 1915 w 3788"/>
                <a:gd name="T25" fmla="*/ 1840 h 5698"/>
                <a:gd name="T26" fmla="*/ 1806 w 3788"/>
                <a:gd name="T27" fmla="*/ 1674 h 5698"/>
                <a:gd name="T28" fmla="*/ 1550 w 3788"/>
                <a:gd name="T29" fmla="*/ 1338 h 5698"/>
                <a:gd name="T30" fmla="*/ 1271 w 3788"/>
                <a:gd name="T31" fmla="*/ 1028 h 5698"/>
                <a:gd name="T32" fmla="*/ 663 w 3788"/>
                <a:gd name="T33" fmla="*/ 476 h 5698"/>
                <a:gd name="T34" fmla="*/ 338 w 3788"/>
                <a:gd name="T35" fmla="*/ 230 h 5698"/>
                <a:gd name="T36" fmla="*/ 171 w 3788"/>
                <a:gd name="T37" fmla="*/ 115 h 5698"/>
                <a:gd name="T38" fmla="*/ 86 w 3788"/>
                <a:gd name="T39" fmla="*/ 60 h 5698"/>
                <a:gd name="T40" fmla="*/ 0 w 3788"/>
                <a:gd name="T41" fmla="*/ 7 h 5698"/>
                <a:gd name="T42" fmla="*/ 74 w 3788"/>
                <a:gd name="T43" fmla="*/ 76 h 5698"/>
                <a:gd name="T44" fmla="*/ 146 w 3788"/>
                <a:gd name="T45" fmla="*/ 146 h 5698"/>
                <a:gd name="T46" fmla="*/ 286 w 3788"/>
                <a:gd name="T47" fmla="*/ 290 h 5698"/>
                <a:gd name="T48" fmla="*/ 552 w 3788"/>
                <a:gd name="T49" fmla="*/ 589 h 5698"/>
                <a:gd name="T50" fmla="*/ 1024 w 3788"/>
                <a:gd name="T51" fmla="*/ 1226 h 5698"/>
                <a:gd name="T52" fmla="*/ 1391 w 3788"/>
                <a:gd name="T53" fmla="*/ 1907 h 5698"/>
                <a:gd name="T54" fmla="*/ 1607 w 3788"/>
                <a:gd name="T55" fmla="*/ 2849 h 5698"/>
                <a:gd name="T56" fmla="*/ 1917 w 3788"/>
                <a:gd name="T57" fmla="*/ 5698 h 5698"/>
                <a:gd name="T58" fmla="*/ 1934 w 3788"/>
                <a:gd name="T59" fmla="*/ 5698 h 5698"/>
                <a:gd name="T60" fmla="*/ 2239 w 3788"/>
                <a:gd name="T61" fmla="*/ 2883 h 5698"/>
                <a:gd name="T62" fmla="*/ 2444 w 3788"/>
                <a:gd name="T63" fmla="*/ 1932 h 5698"/>
                <a:gd name="T64" fmla="*/ 2795 w 3788"/>
                <a:gd name="T65" fmla="*/ 1243 h 5698"/>
                <a:gd name="T66" fmla="*/ 3250 w 3788"/>
                <a:gd name="T67" fmla="*/ 595 h 5698"/>
                <a:gd name="T68" fmla="*/ 3509 w 3788"/>
                <a:gd name="T69" fmla="*/ 290 h 5698"/>
                <a:gd name="T70" fmla="*/ 3646 w 3788"/>
                <a:gd name="T71" fmla="*/ 142 h 5698"/>
                <a:gd name="T72" fmla="*/ 3716 w 3788"/>
                <a:gd name="T73" fmla="*/ 70 h 5698"/>
                <a:gd name="T74" fmla="*/ 3788 w 3788"/>
                <a:gd name="T75" fmla="*/ 0 h 5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88" h="5698">
                  <a:moveTo>
                    <a:pt x="2245" y="2644"/>
                  </a:moveTo>
                  <a:cubicBezTo>
                    <a:pt x="2245" y="2644"/>
                    <a:pt x="2245" y="2644"/>
                    <a:pt x="2245" y="2644"/>
                  </a:cubicBezTo>
                  <a:cubicBezTo>
                    <a:pt x="2245" y="2644"/>
                    <a:pt x="2245" y="2644"/>
                    <a:pt x="2245" y="2644"/>
                  </a:cubicBezTo>
                  <a:cubicBezTo>
                    <a:pt x="2245" y="2644"/>
                    <a:pt x="2245" y="2644"/>
                    <a:pt x="2245" y="2644"/>
                  </a:cubicBezTo>
                  <a:moveTo>
                    <a:pt x="3788" y="0"/>
                  </a:moveTo>
                  <a:cubicBezTo>
                    <a:pt x="3759" y="18"/>
                    <a:pt x="3731" y="36"/>
                    <a:pt x="3703" y="54"/>
                  </a:cubicBezTo>
                  <a:cubicBezTo>
                    <a:pt x="3675" y="73"/>
                    <a:pt x="3647" y="92"/>
                    <a:pt x="3619" y="111"/>
                  </a:cubicBezTo>
                  <a:cubicBezTo>
                    <a:pt x="3563" y="149"/>
                    <a:pt x="3508" y="189"/>
                    <a:pt x="3453" y="229"/>
                  </a:cubicBezTo>
                  <a:cubicBezTo>
                    <a:pt x="3344" y="309"/>
                    <a:pt x="3237" y="393"/>
                    <a:pt x="3133" y="479"/>
                  </a:cubicBezTo>
                  <a:cubicBezTo>
                    <a:pt x="2923" y="653"/>
                    <a:pt x="2722" y="840"/>
                    <a:pt x="2532" y="1042"/>
                  </a:cubicBezTo>
                  <a:cubicBezTo>
                    <a:pt x="2437" y="1143"/>
                    <a:pt x="2346" y="1247"/>
                    <a:pt x="2258" y="1356"/>
                  </a:cubicBezTo>
                  <a:cubicBezTo>
                    <a:pt x="2170" y="1466"/>
                    <a:pt x="2086" y="1579"/>
                    <a:pt x="2007" y="1698"/>
                  </a:cubicBezTo>
                  <a:cubicBezTo>
                    <a:pt x="1975" y="1744"/>
                    <a:pt x="1945" y="1792"/>
                    <a:pt x="1915" y="1840"/>
                  </a:cubicBezTo>
                  <a:cubicBezTo>
                    <a:pt x="1880" y="1784"/>
                    <a:pt x="1844" y="1728"/>
                    <a:pt x="1806" y="1674"/>
                  </a:cubicBezTo>
                  <a:cubicBezTo>
                    <a:pt x="1725" y="1557"/>
                    <a:pt x="1640" y="1445"/>
                    <a:pt x="1550" y="1338"/>
                  </a:cubicBezTo>
                  <a:cubicBezTo>
                    <a:pt x="1461" y="1230"/>
                    <a:pt x="1368" y="1127"/>
                    <a:pt x="1271" y="1028"/>
                  </a:cubicBezTo>
                  <a:cubicBezTo>
                    <a:pt x="1079" y="829"/>
                    <a:pt x="875" y="646"/>
                    <a:pt x="663" y="476"/>
                  </a:cubicBezTo>
                  <a:cubicBezTo>
                    <a:pt x="557" y="391"/>
                    <a:pt x="449" y="309"/>
                    <a:pt x="338" y="230"/>
                  </a:cubicBezTo>
                  <a:cubicBezTo>
                    <a:pt x="283" y="191"/>
                    <a:pt x="227" y="153"/>
                    <a:pt x="171" y="115"/>
                  </a:cubicBezTo>
                  <a:cubicBezTo>
                    <a:pt x="143" y="97"/>
                    <a:pt x="115" y="78"/>
                    <a:pt x="86" y="60"/>
                  </a:cubicBezTo>
                  <a:cubicBezTo>
                    <a:pt x="58" y="42"/>
                    <a:pt x="29" y="24"/>
                    <a:pt x="0" y="7"/>
                  </a:cubicBezTo>
                  <a:cubicBezTo>
                    <a:pt x="26" y="30"/>
                    <a:pt x="50" y="53"/>
                    <a:pt x="74" y="76"/>
                  </a:cubicBezTo>
                  <a:cubicBezTo>
                    <a:pt x="98" y="99"/>
                    <a:pt x="122" y="123"/>
                    <a:pt x="146" y="146"/>
                  </a:cubicBezTo>
                  <a:cubicBezTo>
                    <a:pt x="194" y="194"/>
                    <a:pt x="240" y="242"/>
                    <a:pt x="286" y="290"/>
                  </a:cubicBezTo>
                  <a:cubicBezTo>
                    <a:pt x="378" y="388"/>
                    <a:pt x="467" y="487"/>
                    <a:pt x="552" y="589"/>
                  </a:cubicBezTo>
                  <a:cubicBezTo>
                    <a:pt x="723" y="793"/>
                    <a:pt x="882" y="1006"/>
                    <a:pt x="1024" y="1226"/>
                  </a:cubicBezTo>
                  <a:cubicBezTo>
                    <a:pt x="1165" y="1446"/>
                    <a:pt x="1291" y="1674"/>
                    <a:pt x="1391" y="1907"/>
                  </a:cubicBezTo>
                  <a:cubicBezTo>
                    <a:pt x="1406" y="1942"/>
                    <a:pt x="1625" y="2368"/>
                    <a:pt x="1607" y="2849"/>
                  </a:cubicBezTo>
                  <a:cubicBezTo>
                    <a:pt x="1565" y="3969"/>
                    <a:pt x="1320" y="5698"/>
                    <a:pt x="1917" y="5698"/>
                  </a:cubicBezTo>
                  <a:cubicBezTo>
                    <a:pt x="1923" y="5698"/>
                    <a:pt x="1928" y="5698"/>
                    <a:pt x="1934" y="5698"/>
                  </a:cubicBezTo>
                  <a:cubicBezTo>
                    <a:pt x="2551" y="5666"/>
                    <a:pt x="2290" y="3985"/>
                    <a:pt x="2239" y="2883"/>
                  </a:cubicBezTo>
                  <a:cubicBezTo>
                    <a:pt x="2217" y="2412"/>
                    <a:pt x="2430" y="1967"/>
                    <a:pt x="2444" y="1932"/>
                  </a:cubicBezTo>
                  <a:cubicBezTo>
                    <a:pt x="2539" y="1697"/>
                    <a:pt x="2658" y="1466"/>
                    <a:pt x="2795" y="1243"/>
                  </a:cubicBezTo>
                  <a:cubicBezTo>
                    <a:pt x="2931" y="1020"/>
                    <a:pt x="3084" y="803"/>
                    <a:pt x="3250" y="595"/>
                  </a:cubicBezTo>
                  <a:cubicBezTo>
                    <a:pt x="3333" y="491"/>
                    <a:pt x="3420" y="390"/>
                    <a:pt x="3509" y="290"/>
                  </a:cubicBezTo>
                  <a:cubicBezTo>
                    <a:pt x="3554" y="240"/>
                    <a:pt x="3599" y="191"/>
                    <a:pt x="3646" y="142"/>
                  </a:cubicBezTo>
                  <a:cubicBezTo>
                    <a:pt x="3669" y="118"/>
                    <a:pt x="3692" y="94"/>
                    <a:pt x="3716" y="70"/>
                  </a:cubicBezTo>
                  <a:cubicBezTo>
                    <a:pt x="3740" y="47"/>
                    <a:pt x="3763" y="23"/>
                    <a:pt x="3788" y="0"/>
                  </a:cubicBezTo>
                </a:path>
              </a:pathLst>
            </a:custGeom>
            <a:grpFill/>
            <a:ln>
              <a:noFill/>
            </a:ln>
            <a:effectLst/>
            <a:extLst/>
          </p:spPr>
          <p:style>
            <a:lnRef idx="1">
              <a:schemeClr val="accent6"/>
            </a:lnRef>
            <a:fillRef idx="3">
              <a:schemeClr val="accent6"/>
            </a:fillRef>
            <a:effectRef idx="2">
              <a:schemeClr val="accent6"/>
            </a:effectRef>
            <a:fontRef idx="minor">
              <a:schemeClr val="lt1"/>
            </a:fontRef>
          </p:style>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0" name="Oval 69">
              <a:extLst>
                <a:ext uri="{FF2B5EF4-FFF2-40B4-BE49-F238E27FC236}">
                  <a16:creationId xmlns:a16="http://schemas.microsoft.com/office/drawing/2014/main" id="{0955FAE9-457F-4442-83F0-0D7F94B95A3C}"/>
                </a:ext>
              </a:extLst>
            </p:cNvPr>
            <p:cNvSpPr>
              <a:spLocks noChangeArrowheads="1"/>
            </p:cNvSpPr>
            <p:nvPr/>
          </p:nvSpPr>
          <p:spPr bwMode="auto">
            <a:xfrm>
              <a:off x="5801961" y="2968770"/>
              <a:ext cx="586899" cy="595302"/>
            </a:xfrm>
            <a:prstGeom prst="ellipse">
              <a:avLst/>
            </a:prstGeom>
            <a:grpFill/>
            <a:ln>
              <a:noFill/>
            </a:ln>
            <a:effectLst/>
            <a:extLst/>
          </p:spPr>
          <p:style>
            <a:lnRef idx="1">
              <a:schemeClr val="accent6"/>
            </a:lnRef>
            <a:fillRef idx="3">
              <a:schemeClr val="accent6"/>
            </a:fillRef>
            <a:effectRef idx="2">
              <a:schemeClr val="accent6"/>
            </a:effectRef>
            <a:fontRef idx="minor">
              <a:schemeClr val="lt1"/>
            </a:fontRef>
          </p:style>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grpSp>
        <p:nvGrpSpPr>
          <p:cNvPr id="7" name="组合 6">
            <a:extLst>
              <a:ext uri="{FF2B5EF4-FFF2-40B4-BE49-F238E27FC236}">
                <a16:creationId xmlns:a16="http://schemas.microsoft.com/office/drawing/2014/main" id="{26239428-6DE5-47B8-8FA1-B59F7BD52151}"/>
              </a:ext>
            </a:extLst>
          </p:cNvPr>
          <p:cNvGrpSpPr/>
          <p:nvPr/>
        </p:nvGrpSpPr>
        <p:grpSpPr>
          <a:xfrm>
            <a:off x="960560" y="1428605"/>
            <a:ext cx="2434633" cy="2796065"/>
            <a:chOff x="821835" y="1652683"/>
            <a:chExt cx="3563608" cy="4092638"/>
          </a:xfrm>
        </p:grpSpPr>
        <p:sp>
          <p:nvSpPr>
            <p:cNvPr id="18" name="Rounded Rectangle 31">
              <a:extLst>
                <a:ext uri="{FF2B5EF4-FFF2-40B4-BE49-F238E27FC236}">
                  <a16:creationId xmlns:a16="http://schemas.microsoft.com/office/drawing/2014/main" id="{594FD5FA-02F5-4A22-A77B-706B9DE532AF}"/>
                </a:ext>
              </a:extLst>
            </p:cNvPr>
            <p:cNvSpPr/>
            <p:nvPr/>
          </p:nvSpPr>
          <p:spPr>
            <a:xfrm>
              <a:off x="821835" y="1688415"/>
              <a:ext cx="721040" cy="721040"/>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2800" b="1" dirty="0">
                  <a:solidFill>
                    <a:schemeClr val="bg1"/>
                  </a:solidFill>
                  <a:cs typeface="+mn-ea"/>
                  <a:sym typeface="+mn-lt"/>
                </a:rPr>
                <a:t>01</a:t>
              </a:r>
            </a:p>
          </p:txBody>
        </p:sp>
        <p:sp>
          <p:nvSpPr>
            <p:cNvPr id="19" name="TextBox 32">
              <a:extLst>
                <a:ext uri="{FF2B5EF4-FFF2-40B4-BE49-F238E27FC236}">
                  <a16:creationId xmlns:a16="http://schemas.microsoft.com/office/drawing/2014/main" id="{DD81A2FE-2889-4DA9-BCBF-4D3CA66CC61E}"/>
                </a:ext>
              </a:extLst>
            </p:cNvPr>
            <p:cNvSpPr txBox="1"/>
            <p:nvPr/>
          </p:nvSpPr>
          <p:spPr>
            <a:xfrm>
              <a:off x="1542875" y="1652683"/>
              <a:ext cx="2076659" cy="203389"/>
            </a:xfrm>
            <a:prstGeom prst="rect">
              <a:avLst/>
            </a:prstGeom>
            <a:noFill/>
          </p:spPr>
          <p:txBody>
            <a:bodyPr wrap="square" lIns="144000" tIns="0" rIns="0" bIns="0" rtlCol="0" anchor="ctr" anchorCtr="0">
              <a:noAutofit/>
            </a:bodyPr>
            <a:lstStyle/>
            <a:p>
              <a:pPr>
                <a:lnSpc>
                  <a:spcPct val="150000"/>
                </a:lnSpc>
              </a:pPr>
              <a:r>
                <a:rPr lang="zh-CN" altLang="en-US" sz="1400" b="1" dirty="0">
                  <a:solidFill>
                    <a:schemeClr val="bg1">
                      <a:lumMod val="50000"/>
                    </a:schemeClr>
                  </a:solidFill>
                  <a:latin typeface="微软雅黑" panose="020B0503020204020204" pitchFamily="34" charset="-122"/>
                  <a:ea typeface="微软雅黑" panose="020B0503020204020204" pitchFamily="34" charset="-122"/>
                  <a:cs typeface="+mn-ea"/>
                  <a:sym typeface="+mn-lt"/>
                </a:rPr>
                <a:t>标题文本预设</a:t>
              </a:r>
              <a:endParaRPr lang="vi-VN" sz="1400" b="1" dirty="0">
                <a:solidFill>
                  <a:schemeClr val="bg1">
                    <a:lumMod val="50000"/>
                  </a:schemeClr>
                </a:solidFill>
                <a:ea typeface="微软雅黑" panose="020B0503020204020204" pitchFamily="34" charset="-122"/>
                <a:cs typeface="+mn-ea"/>
                <a:sym typeface="+mn-lt"/>
              </a:endParaRPr>
            </a:p>
          </p:txBody>
        </p:sp>
        <p:sp>
          <p:nvSpPr>
            <p:cNvPr id="20" name="TextBox 33">
              <a:extLst>
                <a:ext uri="{FF2B5EF4-FFF2-40B4-BE49-F238E27FC236}">
                  <a16:creationId xmlns:a16="http://schemas.microsoft.com/office/drawing/2014/main" id="{5A9F1A3B-D6D8-403C-A9C5-0FA9768E234E}"/>
                </a:ext>
              </a:extLst>
            </p:cNvPr>
            <p:cNvSpPr txBox="1"/>
            <p:nvPr/>
          </p:nvSpPr>
          <p:spPr>
            <a:xfrm>
              <a:off x="1542875" y="1856072"/>
              <a:ext cx="2842568" cy="791166"/>
            </a:xfrm>
            <a:prstGeom prst="rect">
              <a:avLst/>
            </a:prstGeom>
            <a:noFill/>
          </p:spPr>
          <p:txBody>
            <a:bodyPr wrap="square" lIns="144000" tIns="0" rIns="0" bIns="0" rtlCol="0" anchor="ctr" anchorCtr="0">
              <a:noAutofit/>
            </a:bodyPr>
            <a:lstStyle/>
            <a:p>
              <a:pPr>
                <a:lnSpc>
                  <a:spcPct val="150000"/>
                </a:lnSpc>
              </a:pP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此部分内容作为文字排版占位显示</a:t>
              </a:r>
            </a:p>
            <a:p>
              <a:pPr>
                <a:lnSpc>
                  <a:spcPct val="150000"/>
                </a:lnSpc>
              </a:pP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（建议使用主题字体）</a:t>
              </a:r>
              <a:endParaRPr 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21" name="Rounded Rectangle 34">
              <a:extLst>
                <a:ext uri="{FF2B5EF4-FFF2-40B4-BE49-F238E27FC236}">
                  <a16:creationId xmlns:a16="http://schemas.microsoft.com/office/drawing/2014/main" id="{C70F129B-9D72-48C7-99DF-386645AAA73C}"/>
                </a:ext>
              </a:extLst>
            </p:cNvPr>
            <p:cNvSpPr/>
            <p:nvPr/>
          </p:nvSpPr>
          <p:spPr>
            <a:xfrm>
              <a:off x="821835" y="3238559"/>
              <a:ext cx="721040" cy="721040"/>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2800" b="1" dirty="0">
                  <a:solidFill>
                    <a:schemeClr val="bg1"/>
                  </a:solidFill>
                  <a:cs typeface="+mn-ea"/>
                  <a:sym typeface="+mn-lt"/>
                </a:rPr>
                <a:t>03</a:t>
              </a:r>
            </a:p>
          </p:txBody>
        </p:sp>
        <p:sp>
          <p:nvSpPr>
            <p:cNvPr id="22" name="TextBox 35">
              <a:extLst>
                <a:ext uri="{FF2B5EF4-FFF2-40B4-BE49-F238E27FC236}">
                  <a16:creationId xmlns:a16="http://schemas.microsoft.com/office/drawing/2014/main" id="{9734F18F-8E84-4BD0-BFA0-1659D65BA231}"/>
                </a:ext>
              </a:extLst>
            </p:cNvPr>
            <p:cNvSpPr txBox="1"/>
            <p:nvPr/>
          </p:nvSpPr>
          <p:spPr>
            <a:xfrm>
              <a:off x="1542875" y="3202827"/>
              <a:ext cx="2076659" cy="203389"/>
            </a:xfrm>
            <a:prstGeom prst="rect">
              <a:avLst/>
            </a:prstGeom>
            <a:noFill/>
          </p:spPr>
          <p:txBody>
            <a:bodyPr wrap="square" lIns="144000" tIns="0" rIns="0" bIns="0" rtlCol="0" anchor="ctr" anchorCtr="0">
              <a:noAutofit/>
            </a:bodyPr>
            <a:lstStyle/>
            <a:p>
              <a:pPr>
                <a:lnSpc>
                  <a:spcPct val="150000"/>
                </a:lnSpc>
              </a:pPr>
              <a:r>
                <a:rPr lang="zh-CN" altLang="en-US" sz="1400" b="1" dirty="0">
                  <a:solidFill>
                    <a:schemeClr val="bg1">
                      <a:lumMod val="50000"/>
                    </a:schemeClr>
                  </a:solidFill>
                  <a:latin typeface="微软雅黑" panose="020B0503020204020204" pitchFamily="34" charset="-122"/>
                  <a:ea typeface="微软雅黑" panose="020B0503020204020204" pitchFamily="34" charset="-122"/>
                  <a:cs typeface="+mn-ea"/>
                  <a:sym typeface="+mn-lt"/>
                </a:rPr>
                <a:t>标题文本预设</a:t>
              </a:r>
              <a:endParaRPr lang="vi-VN" sz="1400" b="1" dirty="0">
                <a:solidFill>
                  <a:schemeClr val="bg1">
                    <a:lumMod val="50000"/>
                  </a:schemeClr>
                </a:solidFill>
                <a:ea typeface="微软雅黑" panose="020B0503020204020204" pitchFamily="34" charset="-122"/>
                <a:cs typeface="+mn-ea"/>
                <a:sym typeface="+mn-lt"/>
              </a:endParaRPr>
            </a:p>
          </p:txBody>
        </p:sp>
        <p:sp>
          <p:nvSpPr>
            <p:cNvPr id="23" name="TextBox 36">
              <a:extLst>
                <a:ext uri="{FF2B5EF4-FFF2-40B4-BE49-F238E27FC236}">
                  <a16:creationId xmlns:a16="http://schemas.microsoft.com/office/drawing/2014/main" id="{B8E8B2D9-EA62-4413-94B9-FC520753269C}"/>
                </a:ext>
              </a:extLst>
            </p:cNvPr>
            <p:cNvSpPr txBox="1"/>
            <p:nvPr/>
          </p:nvSpPr>
          <p:spPr>
            <a:xfrm>
              <a:off x="1542875" y="3406217"/>
              <a:ext cx="2842568" cy="791166"/>
            </a:xfrm>
            <a:prstGeom prst="rect">
              <a:avLst/>
            </a:prstGeom>
            <a:noFill/>
          </p:spPr>
          <p:txBody>
            <a:bodyPr wrap="square" lIns="144000" tIns="0" rIns="0" bIns="0" rtlCol="0" anchor="ctr" anchorCtr="0">
              <a:noAutofit/>
            </a:bodyPr>
            <a:lstStyle/>
            <a:p>
              <a:pPr>
                <a:lnSpc>
                  <a:spcPct val="150000"/>
                </a:lnSpc>
              </a:pPr>
              <a:r>
                <a:rPr lang="zh-CN" altLang="en-US" sz="900">
                  <a:solidFill>
                    <a:schemeClr val="bg1">
                      <a:lumMod val="50000"/>
                    </a:schemeClr>
                  </a:solidFill>
                  <a:latin typeface="微软雅黑" panose="020B0503020204020204" pitchFamily="34" charset="-122"/>
                  <a:ea typeface="微软雅黑" panose="020B0503020204020204" pitchFamily="34" charset="-122"/>
                  <a:cs typeface="+mn-ea"/>
                  <a:sym typeface="+mn-lt"/>
                </a:rPr>
                <a:t>此部分内容作为文字排版占位显示</a:t>
              </a:r>
            </a:p>
            <a:p>
              <a:pPr>
                <a:lnSpc>
                  <a:spcPct val="150000"/>
                </a:lnSpc>
              </a:pPr>
              <a:r>
                <a:rPr lang="zh-CN" altLang="en-US" sz="900">
                  <a:solidFill>
                    <a:schemeClr val="bg1">
                      <a:lumMod val="50000"/>
                    </a:schemeClr>
                  </a:solidFill>
                  <a:latin typeface="微软雅黑" panose="020B0503020204020204" pitchFamily="34" charset="-122"/>
                  <a:ea typeface="微软雅黑" panose="020B0503020204020204" pitchFamily="34" charset="-122"/>
                  <a:cs typeface="+mn-ea"/>
                  <a:sym typeface="+mn-lt"/>
                </a:rPr>
                <a:t>（建议使用主题字体）</a:t>
              </a:r>
              <a:endParaRPr 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24" name="Rounded Rectangle 37">
              <a:extLst>
                <a:ext uri="{FF2B5EF4-FFF2-40B4-BE49-F238E27FC236}">
                  <a16:creationId xmlns:a16="http://schemas.microsoft.com/office/drawing/2014/main" id="{AFDADED7-E870-4E6E-8D85-A93E01004AAB}"/>
                </a:ext>
              </a:extLst>
            </p:cNvPr>
            <p:cNvSpPr/>
            <p:nvPr/>
          </p:nvSpPr>
          <p:spPr>
            <a:xfrm>
              <a:off x="821835" y="4786498"/>
              <a:ext cx="721040" cy="721040"/>
            </a:xfrm>
            <a:prstGeom prst="ellipse">
              <a:avLst/>
            </a:prstGeom>
            <a:solidFill>
              <a:schemeClr val="accent5"/>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2800" b="1" dirty="0">
                  <a:solidFill>
                    <a:schemeClr val="bg1"/>
                  </a:solidFill>
                  <a:cs typeface="+mn-ea"/>
                  <a:sym typeface="+mn-lt"/>
                </a:rPr>
                <a:t>05</a:t>
              </a:r>
            </a:p>
          </p:txBody>
        </p:sp>
        <p:sp>
          <p:nvSpPr>
            <p:cNvPr id="25" name="TextBox 38">
              <a:extLst>
                <a:ext uri="{FF2B5EF4-FFF2-40B4-BE49-F238E27FC236}">
                  <a16:creationId xmlns:a16="http://schemas.microsoft.com/office/drawing/2014/main" id="{0F75E5FD-248F-4178-B2C6-58A901B05BEE}"/>
                </a:ext>
              </a:extLst>
            </p:cNvPr>
            <p:cNvSpPr txBox="1"/>
            <p:nvPr/>
          </p:nvSpPr>
          <p:spPr>
            <a:xfrm>
              <a:off x="1542875" y="4750766"/>
              <a:ext cx="2076659" cy="203389"/>
            </a:xfrm>
            <a:prstGeom prst="rect">
              <a:avLst/>
            </a:prstGeom>
            <a:noFill/>
          </p:spPr>
          <p:txBody>
            <a:bodyPr wrap="square" lIns="144000" tIns="0" rIns="0" bIns="0" rtlCol="0" anchor="ctr" anchorCtr="0">
              <a:noAutofit/>
            </a:bodyPr>
            <a:lstStyle/>
            <a:p>
              <a:pPr>
                <a:lnSpc>
                  <a:spcPct val="150000"/>
                </a:lnSpc>
              </a:pPr>
              <a:r>
                <a:rPr lang="zh-CN" altLang="en-US" sz="1400" b="1" dirty="0">
                  <a:solidFill>
                    <a:schemeClr val="bg1">
                      <a:lumMod val="50000"/>
                    </a:schemeClr>
                  </a:solidFill>
                  <a:latin typeface="微软雅黑" panose="020B0503020204020204" pitchFamily="34" charset="-122"/>
                  <a:ea typeface="微软雅黑" panose="020B0503020204020204" pitchFamily="34" charset="-122"/>
                  <a:cs typeface="+mn-ea"/>
                  <a:sym typeface="+mn-lt"/>
                </a:rPr>
                <a:t>标题文本预设</a:t>
              </a:r>
              <a:endParaRPr lang="vi-VN" sz="1400" b="1" dirty="0">
                <a:solidFill>
                  <a:schemeClr val="bg1">
                    <a:lumMod val="50000"/>
                  </a:schemeClr>
                </a:solidFill>
                <a:ea typeface="微软雅黑" panose="020B0503020204020204" pitchFamily="34" charset="-122"/>
                <a:cs typeface="+mn-ea"/>
                <a:sym typeface="+mn-lt"/>
              </a:endParaRPr>
            </a:p>
          </p:txBody>
        </p:sp>
        <p:sp>
          <p:nvSpPr>
            <p:cNvPr id="26" name="TextBox 39">
              <a:extLst>
                <a:ext uri="{FF2B5EF4-FFF2-40B4-BE49-F238E27FC236}">
                  <a16:creationId xmlns:a16="http://schemas.microsoft.com/office/drawing/2014/main" id="{4159F2E9-D8AA-46CF-B7C3-4906CED908D9}"/>
                </a:ext>
              </a:extLst>
            </p:cNvPr>
            <p:cNvSpPr txBox="1"/>
            <p:nvPr/>
          </p:nvSpPr>
          <p:spPr>
            <a:xfrm>
              <a:off x="1542875" y="4954155"/>
              <a:ext cx="2842568" cy="791166"/>
            </a:xfrm>
            <a:prstGeom prst="rect">
              <a:avLst/>
            </a:prstGeom>
            <a:noFill/>
          </p:spPr>
          <p:txBody>
            <a:bodyPr wrap="square" lIns="144000" tIns="0" rIns="0" bIns="0" rtlCol="0" anchor="ctr" anchorCtr="0">
              <a:noAutofit/>
            </a:bodyPr>
            <a:lstStyle/>
            <a:p>
              <a:pPr>
                <a:lnSpc>
                  <a:spcPct val="150000"/>
                </a:lnSpc>
              </a:pP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此部分内容作为文字排版占位显示</a:t>
              </a:r>
            </a:p>
            <a:p>
              <a:pPr>
                <a:lnSpc>
                  <a:spcPct val="150000"/>
                </a:lnSpc>
              </a:pPr>
              <a:r>
                <a:rPr lang="zh-CN" alt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rPr>
                <a:t>（建议使用主题字体）</a:t>
              </a:r>
              <a:endParaRPr lang="en-US" sz="9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grpSp>
      <p:grpSp>
        <p:nvGrpSpPr>
          <p:cNvPr id="8" name="组合 7">
            <a:extLst>
              <a:ext uri="{FF2B5EF4-FFF2-40B4-BE49-F238E27FC236}">
                <a16:creationId xmlns:a16="http://schemas.microsoft.com/office/drawing/2014/main" id="{0B14E0E9-5932-4985-957F-34A4A042E5D3}"/>
              </a:ext>
            </a:extLst>
          </p:cNvPr>
          <p:cNvGrpSpPr/>
          <p:nvPr/>
        </p:nvGrpSpPr>
        <p:grpSpPr>
          <a:xfrm>
            <a:off x="5853093" y="1428605"/>
            <a:ext cx="2330347" cy="2796065"/>
            <a:chOff x="7983106" y="1652683"/>
            <a:chExt cx="3410963" cy="4092638"/>
          </a:xfrm>
        </p:grpSpPr>
        <p:sp>
          <p:nvSpPr>
            <p:cNvPr id="9" name="Rounded Rectangle 40">
              <a:extLst>
                <a:ext uri="{FF2B5EF4-FFF2-40B4-BE49-F238E27FC236}">
                  <a16:creationId xmlns:a16="http://schemas.microsoft.com/office/drawing/2014/main" id="{EA431CB8-D51C-4BD1-83D3-A7B614CCACD9}"/>
                </a:ext>
              </a:extLst>
            </p:cNvPr>
            <p:cNvSpPr/>
            <p:nvPr/>
          </p:nvSpPr>
          <p:spPr>
            <a:xfrm flipH="1">
              <a:off x="10673029" y="1688415"/>
              <a:ext cx="721040" cy="721040"/>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2800" b="1">
                  <a:solidFill>
                    <a:schemeClr val="bg1"/>
                  </a:solidFill>
                  <a:cs typeface="+mn-ea"/>
                  <a:sym typeface="+mn-lt"/>
                </a:rPr>
                <a:t>02</a:t>
              </a:r>
            </a:p>
          </p:txBody>
        </p:sp>
        <p:sp>
          <p:nvSpPr>
            <p:cNvPr id="10" name="TextBox 41">
              <a:extLst>
                <a:ext uri="{FF2B5EF4-FFF2-40B4-BE49-F238E27FC236}">
                  <a16:creationId xmlns:a16="http://schemas.microsoft.com/office/drawing/2014/main" id="{9E4C20FF-6E23-4AEA-A348-EE698E57DC60}"/>
                </a:ext>
              </a:extLst>
            </p:cNvPr>
            <p:cNvSpPr txBox="1"/>
            <p:nvPr/>
          </p:nvSpPr>
          <p:spPr>
            <a:xfrm flipH="1">
              <a:off x="8596370" y="1652683"/>
              <a:ext cx="2076659" cy="203389"/>
            </a:xfrm>
            <a:prstGeom prst="rect">
              <a:avLst/>
            </a:prstGeom>
            <a:noFill/>
          </p:spPr>
          <p:txBody>
            <a:bodyPr wrap="square" lIns="0" tIns="0" rIns="144000" bIns="0" rtlCol="0" anchor="ctr" anchorCtr="0">
              <a:noAutofit/>
            </a:bodyPr>
            <a:lstStyle/>
            <a:p>
              <a:pPr algn="r">
                <a:lnSpc>
                  <a:spcPct val="150000"/>
                </a:lnSpc>
              </a:pPr>
              <a:r>
                <a:rPr lang="zh-CN" altLang="en-US" sz="1400" b="1" dirty="0">
                  <a:solidFill>
                    <a:schemeClr val="bg1">
                      <a:lumMod val="50000"/>
                    </a:schemeClr>
                  </a:solidFill>
                  <a:latin typeface="微软雅黑" panose="020B0503020204020204" pitchFamily="34" charset="-122"/>
                  <a:ea typeface="微软雅黑" panose="020B0503020204020204" pitchFamily="34" charset="-122"/>
                  <a:cs typeface="+mn-ea"/>
                  <a:sym typeface="+mn-lt"/>
                </a:rPr>
                <a:t>标题文本预设</a:t>
              </a:r>
              <a:endParaRPr lang="vi-VN" sz="1400" b="1" dirty="0">
                <a:solidFill>
                  <a:schemeClr val="bg1">
                    <a:lumMod val="50000"/>
                  </a:schemeClr>
                </a:solidFill>
                <a:ea typeface="微软雅黑" panose="020B0503020204020204" pitchFamily="34" charset="-122"/>
                <a:cs typeface="+mn-ea"/>
                <a:sym typeface="+mn-lt"/>
              </a:endParaRPr>
            </a:p>
          </p:txBody>
        </p:sp>
        <p:sp>
          <p:nvSpPr>
            <p:cNvPr id="11" name="TextBox 42">
              <a:extLst>
                <a:ext uri="{FF2B5EF4-FFF2-40B4-BE49-F238E27FC236}">
                  <a16:creationId xmlns:a16="http://schemas.microsoft.com/office/drawing/2014/main" id="{EB1989DE-A626-4B01-91E8-6A96EB00EF74}"/>
                </a:ext>
              </a:extLst>
            </p:cNvPr>
            <p:cNvSpPr txBox="1"/>
            <p:nvPr/>
          </p:nvSpPr>
          <p:spPr>
            <a:xfrm flipH="1">
              <a:off x="7983106" y="1856072"/>
              <a:ext cx="2689921" cy="791166"/>
            </a:xfrm>
            <a:prstGeom prst="rect">
              <a:avLst/>
            </a:prstGeom>
            <a:noFill/>
          </p:spPr>
          <p:txBody>
            <a:bodyPr wrap="square" lIns="0" tIns="0" rIns="144000" bIns="0" rtlCol="0" anchor="ctr" anchorCtr="0">
              <a:noAutofit/>
            </a:bodyPr>
            <a:lstStyle/>
            <a:p>
              <a:pPr algn="r">
                <a:lnSpc>
                  <a:spcPct val="150000"/>
                </a:lnSpc>
              </a:pPr>
              <a:r>
                <a:rPr lang="zh-CN" altLang="en-US" sz="800" dirty="0">
                  <a:solidFill>
                    <a:schemeClr val="bg1">
                      <a:lumMod val="50000"/>
                    </a:schemeClr>
                  </a:solidFill>
                  <a:latin typeface="微软雅黑" panose="020B0503020204020204" pitchFamily="34" charset="-122"/>
                  <a:ea typeface="微软雅黑" panose="020B0503020204020204" pitchFamily="34" charset="-122"/>
                  <a:cs typeface="+mn-ea"/>
                  <a:sym typeface="+mn-lt"/>
                </a:rPr>
                <a:t>此部分内容作为文字排版占位显示</a:t>
              </a:r>
            </a:p>
            <a:p>
              <a:pPr algn="r">
                <a:lnSpc>
                  <a:spcPct val="150000"/>
                </a:lnSpc>
              </a:pPr>
              <a:r>
                <a:rPr lang="zh-CN" altLang="en-US" sz="800" dirty="0">
                  <a:solidFill>
                    <a:schemeClr val="bg1">
                      <a:lumMod val="50000"/>
                    </a:schemeClr>
                  </a:solidFill>
                  <a:latin typeface="微软雅黑" panose="020B0503020204020204" pitchFamily="34" charset="-122"/>
                  <a:ea typeface="微软雅黑" panose="020B0503020204020204" pitchFamily="34" charset="-122"/>
                  <a:cs typeface="+mn-ea"/>
                  <a:sym typeface="+mn-lt"/>
                </a:rPr>
                <a:t>（建议使用主题字体）</a:t>
              </a:r>
              <a:endParaRPr lang="en-US" sz="8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12" name="Rounded Rectangle 43">
              <a:extLst>
                <a:ext uri="{FF2B5EF4-FFF2-40B4-BE49-F238E27FC236}">
                  <a16:creationId xmlns:a16="http://schemas.microsoft.com/office/drawing/2014/main" id="{AB4570EE-0422-446F-9149-688ABCA53A7A}"/>
                </a:ext>
              </a:extLst>
            </p:cNvPr>
            <p:cNvSpPr/>
            <p:nvPr/>
          </p:nvSpPr>
          <p:spPr>
            <a:xfrm flipH="1">
              <a:off x="10673029" y="3238559"/>
              <a:ext cx="721040" cy="721040"/>
            </a:xfrm>
            <a:prstGeom prst="ellipse">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2800" b="1" dirty="0">
                  <a:solidFill>
                    <a:schemeClr val="bg1"/>
                  </a:solidFill>
                  <a:cs typeface="+mn-ea"/>
                  <a:sym typeface="+mn-lt"/>
                </a:rPr>
                <a:t>04</a:t>
              </a:r>
            </a:p>
          </p:txBody>
        </p:sp>
        <p:sp>
          <p:nvSpPr>
            <p:cNvPr id="13" name="TextBox 44">
              <a:extLst>
                <a:ext uri="{FF2B5EF4-FFF2-40B4-BE49-F238E27FC236}">
                  <a16:creationId xmlns:a16="http://schemas.microsoft.com/office/drawing/2014/main" id="{B7DEC61F-09E7-473F-AF18-C79C41A1CF36}"/>
                </a:ext>
              </a:extLst>
            </p:cNvPr>
            <p:cNvSpPr txBox="1"/>
            <p:nvPr/>
          </p:nvSpPr>
          <p:spPr>
            <a:xfrm flipH="1">
              <a:off x="8503195" y="3202827"/>
              <a:ext cx="2076659" cy="203389"/>
            </a:xfrm>
            <a:prstGeom prst="rect">
              <a:avLst/>
            </a:prstGeom>
            <a:noFill/>
          </p:spPr>
          <p:txBody>
            <a:bodyPr wrap="square" lIns="0" tIns="0" rIns="144000" bIns="0" rtlCol="0" anchor="ctr" anchorCtr="0">
              <a:noAutofit/>
            </a:bodyPr>
            <a:lstStyle/>
            <a:p>
              <a:pPr algn="r">
                <a:lnSpc>
                  <a:spcPct val="150000"/>
                </a:lnSpc>
              </a:pPr>
              <a:r>
                <a:rPr lang="zh-CN" altLang="en-US" sz="1400" b="1" dirty="0">
                  <a:solidFill>
                    <a:schemeClr val="bg1">
                      <a:lumMod val="50000"/>
                    </a:schemeClr>
                  </a:solidFill>
                  <a:latin typeface="微软雅黑" panose="020B0503020204020204" pitchFamily="34" charset="-122"/>
                  <a:ea typeface="微软雅黑" panose="020B0503020204020204" pitchFamily="34" charset="-122"/>
                  <a:cs typeface="+mn-ea"/>
                  <a:sym typeface="+mn-lt"/>
                </a:rPr>
                <a:t>标题文本预设</a:t>
              </a:r>
              <a:endParaRPr lang="vi-VN" sz="1400" b="1" dirty="0">
                <a:solidFill>
                  <a:schemeClr val="bg1">
                    <a:lumMod val="50000"/>
                  </a:schemeClr>
                </a:solidFill>
                <a:ea typeface="微软雅黑" panose="020B0503020204020204" pitchFamily="34" charset="-122"/>
                <a:cs typeface="+mn-ea"/>
                <a:sym typeface="+mn-lt"/>
              </a:endParaRPr>
            </a:p>
          </p:txBody>
        </p:sp>
        <p:sp>
          <p:nvSpPr>
            <p:cNvPr id="14" name="TextBox 45">
              <a:extLst>
                <a:ext uri="{FF2B5EF4-FFF2-40B4-BE49-F238E27FC236}">
                  <a16:creationId xmlns:a16="http://schemas.microsoft.com/office/drawing/2014/main" id="{91355029-8A4F-4FFB-A56F-BAA94C676B47}"/>
                </a:ext>
              </a:extLst>
            </p:cNvPr>
            <p:cNvSpPr txBox="1"/>
            <p:nvPr/>
          </p:nvSpPr>
          <p:spPr>
            <a:xfrm flipH="1">
              <a:off x="7983106" y="3406217"/>
              <a:ext cx="2689921" cy="791166"/>
            </a:xfrm>
            <a:prstGeom prst="rect">
              <a:avLst/>
            </a:prstGeom>
            <a:noFill/>
          </p:spPr>
          <p:txBody>
            <a:bodyPr wrap="square" lIns="0" tIns="0" rIns="144000" bIns="0" rtlCol="0" anchor="ctr" anchorCtr="0">
              <a:noAutofit/>
            </a:bodyPr>
            <a:lstStyle/>
            <a:p>
              <a:pPr algn="r">
                <a:lnSpc>
                  <a:spcPct val="150000"/>
                </a:lnSpc>
              </a:pPr>
              <a:r>
                <a:rPr lang="zh-CN" altLang="en-US" sz="800">
                  <a:solidFill>
                    <a:schemeClr val="bg1">
                      <a:lumMod val="50000"/>
                    </a:schemeClr>
                  </a:solidFill>
                  <a:latin typeface="微软雅黑" panose="020B0503020204020204" pitchFamily="34" charset="-122"/>
                  <a:ea typeface="微软雅黑" panose="020B0503020204020204" pitchFamily="34" charset="-122"/>
                  <a:cs typeface="+mn-ea"/>
                  <a:sym typeface="+mn-lt"/>
                </a:rPr>
                <a:t>此部分内容作为文字排版占位显示</a:t>
              </a:r>
            </a:p>
            <a:p>
              <a:pPr algn="r">
                <a:lnSpc>
                  <a:spcPct val="150000"/>
                </a:lnSpc>
              </a:pPr>
              <a:r>
                <a:rPr lang="zh-CN" altLang="en-US" sz="800">
                  <a:solidFill>
                    <a:schemeClr val="bg1">
                      <a:lumMod val="50000"/>
                    </a:schemeClr>
                  </a:solidFill>
                  <a:latin typeface="微软雅黑" panose="020B0503020204020204" pitchFamily="34" charset="-122"/>
                  <a:ea typeface="微软雅黑" panose="020B0503020204020204" pitchFamily="34" charset="-122"/>
                  <a:cs typeface="+mn-ea"/>
                  <a:sym typeface="+mn-lt"/>
                </a:rPr>
                <a:t>（建议使用主题字体）</a:t>
              </a:r>
              <a:endParaRPr lang="en-US" sz="8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15" name="Rounded Rectangle 46">
              <a:extLst>
                <a:ext uri="{FF2B5EF4-FFF2-40B4-BE49-F238E27FC236}">
                  <a16:creationId xmlns:a16="http://schemas.microsoft.com/office/drawing/2014/main" id="{7302B2BA-D1FB-4239-9AD3-026BEA078F97}"/>
                </a:ext>
              </a:extLst>
            </p:cNvPr>
            <p:cNvSpPr/>
            <p:nvPr/>
          </p:nvSpPr>
          <p:spPr>
            <a:xfrm flipH="1">
              <a:off x="10673029" y="4786498"/>
              <a:ext cx="721040" cy="721040"/>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2800" b="1">
                  <a:solidFill>
                    <a:schemeClr val="bg1"/>
                  </a:solidFill>
                  <a:cs typeface="+mn-ea"/>
                  <a:sym typeface="+mn-lt"/>
                </a:rPr>
                <a:t>06</a:t>
              </a:r>
            </a:p>
          </p:txBody>
        </p:sp>
        <p:sp>
          <p:nvSpPr>
            <p:cNvPr id="16" name="TextBox 47">
              <a:extLst>
                <a:ext uri="{FF2B5EF4-FFF2-40B4-BE49-F238E27FC236}">
                  <a16:creationId xmlns:a16="http://schemas.microsoft.com/office/drawing/2014/main" id="{76E8E71D-C132-416C-ACF0-D7F5CEF11BDD}"/>
                </a:ext>
              </a:extLst>
            </p:cNvPr>
            <p:cNvSpPr txBox="1"/>
            <p:nvPr/>
          </p:nvSpPr>
          <p:spPr>
            <a:xfrm flipH="1">
              <a:off x="8596370" y="4750766"/>
              <a:ext cx="2076659" cy="203389"/>
            </a:xfrm>
            <a:prstGeom prst="rect">
              <a:avLst/>
            </a:prstGeom>
            <a:noFill/>
          </p:spPr>
          <p:txBody>
            <a:bodyPr wrap="square" lIns="0" tIns="0" rIns="144000" bIns="0" rtlCol="0" anchor="ctr" anchorCtr="0">
              <a:noAutofit/>
            </a:bodyPr>
            <a:lstStyle/>
            <a:p>
              <a:pPr algn="r">
                <a:lnSpc>
                  <a:spcPct val="150000"/>
                </a:lnSpc>
              </a:pPr>
              <a:r>
                <a:rPr lang="zh-CN" altLang="en-US" sz="1400" b="1" dirty="0">
                  <a:solidFill>
                    <a:schemeClr val="bg1">
                      <a:lumMod val="50000"/>
                    </a:schemeClr>
                  </a:solidFill>
                  <a:latin typeface="微软雅黑" panose="020B0503020204020204" pitchFamily="34" charset="-122"/>
                  <a:ea typeface="微软雅黑" panose="020B0503020204020204" pitchFamily="34" charset="-122"/>
                  <a:cs typeface="+mn-ea"/>
                  <a:sym typeface="+mn-lt"/>
                </a:rPr>
                <a:t>标题文本预设</a:t>
              </a:r>
              <a:endParaRPr lang="vi-VN" sz="1400" b="1" dirty="0">
                <a:solidFill>
                  <a:schemeClr val="bg1">
                    <a:lumMod val="50000"/>
                  </a:schemeClr>
                </a:solidFill>
                <a:ea typeface="微软雅黑" panose="020B0503020204020204" pitchFamily="34" charset="-122"/>
                <a:cs typeface="+mn-ea"/>
                <a:sym typeface="+mn-lt"/>
              </a:endParaRPr>
            </a:p>
          </p:txBody>
        </p:sp>
        <p:sp>
          <p:nvSpPr>
            <p:cNvPr id="17" name="TextBox 48">
              <a:extLst>
                <a:ext uri="{FF2B5EF4-FFF2-40B4-BE49-F238E27FC236}">
                  <a16:creationId xmlns:a16="http://schemas.microsoft.com/office/drawing/2014/main" id="{B30C3005-F285-4B9F-921D-C17FEED97871}"/>
                </a:ext>
              </a:extLst>
            </p:cNvPr>
            <p:cNvSpPr txBox="1"/>
            <p:nvPr/>
          </p:nvSpPr>
          <p:spPr>
            <a:xfrm flipH="1">
              <a:off x="7983106" y="4954155"/>
              <a:ext cx="2689921" cy="791166"/>
            </a:xfrm>
            <a:prstGeom prst="rect">
              <a:avLst/>
            </a:prstGeom>
            <a:noFill/>
          </p:spPr>
          <p:txBody>
            <a:bodyPr wrap="square" lIns="0" tIns="0" rIns="144000" bIns="0" rtlCol="0" anchor="ctr" anchorCtr="0">
              <a:noAutofit/>
            </a:bodyPr>
            <a:lstStyle/>
            <a:p>
              <a:pPr algn="r">
                <a:lnSpc>
                  <a:spcPct val="150000"/>
                </a:lnSpc>
              </a:pPr>
              <a:r>
                <a:rPr lang="zh-CN" altLang="en-US" sz="800" dirty="0">
                  <a:solidFill>
                    <a:schemeClr val="bg1">
                      <a:lumMod val="50000"/>
                    </a:schemeClr>
                  </a:solidFill>
                  <a:latin typeface="微软雅黑" panose="020B0503020204020204" pitchFamily="34" charset="-122"/>
                  <a:ea typeface="微软雅黑" panose="020B0503020204020204" pitchFamily="34" charset="-122"/>
                  <a:cs typeface="+mn-ea"/>
                  <a:sym typeface="+mn-lt"/>
                </a:rPr>
                <a:t>此部分内容作为文字排版占位显示</a:t>
              </a:r>
            </a:p>
            <a:p>
              <a:pPr algn="r">
                <a:lnSpc>
                  <a:spcPct val="150000"/>
                </a:lnSpc>
              </a:pPr>
              <a:r>
                <a:rPr lang="zh-CN" altLang="en-US" sz="800" dirty="0">
                  <a:solidFill>
                    <a:schemeClr val="bg1">
                      <a:lumMod val="50000"/>
                    </a:schemeClr>
                  </a:solidFill>
                  <a:latin typeface="微软雅黑" panose="020B0503020204020204" pitchFamily="34" charset="-122"/>
                  <a:ea typeface="微软雅黑" panose="020B0503020204020204" pitchFamily="34" charset="-122"/>
                  <a:cs typeface="+mn-ea"/>
                  <a:sym typeface="+mn-lt"/>
                </a:rPr>
                <a:t>（建议使用主题字体）</a:t>
              </a:r>
              <a:endParaRPr lang="en-US" sz="8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grpSp>
    </p:spTree>
    <p:extLst>
      <p:ext uri="{BB962C8B-B14F-4D97-AF65-F5344CB8AC3E}">
        <p14:creationId xmlns:p14="http://schemas.microsoft.com/office/powerpoint/2010/main" val="2973638014"/>
      </p:ext>
    </p:extLst>
  </p:cSld>
  <p:clrMapOvr>
    <a:masterClrMapping/>
  </p:clrMapOvr>
  <mc:AlternateContent xmlns:mc="http://schemas.openxmlformats.org/markup-compatibility/2006">
    <mc:Choice xmlns:p14="http://schemas.microsoft.com/office/powerpoint/2010/main" Requires="p14">
      <p:transition spd="slow" p14:dur="1250" advClick="0" advTm="0">
        <p:split orient="vert"/>
      </p:transition>
    </mc:Choice>
    <mc:Fallback>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1">
            <a:extLst>
              <a:ext uri="{FF2B5EF4-FFF2-40B4-BE49-F238E27FC236}">
                <a16:creationId xmlns:a16="http://schemas.microsoft.com/office/drawing/2014/main" id="{4E59B2F5-1D38-431D-B5EF-F3BE06FDA12E}"/>
              </a:ext>
            </a:extLst>
          </p:cNvPr>
          <p:cNvSpPr txBox="1"/>
          <p:nvPr/>
        </p:nvSpPr>
        <p:spPr>
          <a:xfrm>
            <a:off x="5396441" y="1941269"/>
            <a:ext cx="1257075" cy="675698"/>
          </a:xfrm>
          <a:prstGeom prst="rect">
            <a:avLst/>
          </a:prstGeom>
          <a:noFill/>
        </p:spPr>
        <p:txBody>
          <a:bodyPr wrap="none" rtlCol="0">
            <a:spAutoFit/>
          </a:bodyPr>
          <a:lstStyle/>
          <a:p>
            <a:pPr marL="0" lvl="1"/>
            <a:r>
              <a:rPr lang="zh-CN" altLang="en-US" sz="1400" b="1" dirty="0">
                <a:solidFill>
                  <a:schemeClr val="accent2"/>
                </a:solidFill>
                <a:latin typeface="微软雅黑" panose="020B0503020204020204" pitchFamily="34" charset="-122"/>
                <a:ea typeface="微软雅黑" panose="020B0503020204020204" pitchFamily="34" charset="-122"/>
              </a:rPr>
              <a:t> </a:t>
            </a:r>
            <a:r>
              <a:rPr lang="zh-CN" altLang="en-US" sz="1991" b="1" dirty="0">
                <a:solidFill>
                  <a:schemeClr val="accent2"/>
                </a:solidFill>
                <a:latin typeface="微软雅黑" panose="020B0503020204020204" pitchFamily="34" charset="-122"/>
                <a:ea typeface="微软雅黑" panose="020B0503020204020204" pitchFamily="34" charset="-122"/>
              </a:rPr>
              <a:t>第三部分</a:t>
            </a:r>
            <a:endParaRPr lang="en-US" altLang="zh-CN" sz="1991" b="1" dirty="0">
              <a:solidFill>
                <a:schemeClr val="accent2"/>
              </a:solidFill>
              <a:latin typeface="微软雅黑" panose="020B0503020204020204" pitchFamily="34" charset="-122"/>
              <a:ea typeface="微软雅黑" panose="020B0503020204020204" pitchFamily="34" charset="-122"/>
            </a:endParaRPr>
          </a:p>
          <a:p>
            <a:pPr lvl="0"/>
            <a:r>
              <a:rPr lang="zh-CN" altLang="en-US" b="1"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市场分析</a:t>
            </a:r>
            <a:endParaRPr lang="zh-CN" altLang="en-US" sz="800" b="1"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2" name="直接连接符 11">
            <a:extLst>
              <a:ext uri="{FF2B5EF4-FFF2-40B4-BE49-F238E27FC236}">
                <a16:creationId xmlns:a16="http://schemas.microsoft.com/office/drawing/2014/main" id="{14901697-7294-4787-8C21-B17D6C79F8DF}"/>
              </a:ext>
            </a:extLst>
          </p:cNvPr>
          <p:cNvCxnSpPr/>
          <p:nvPr/>
        </p:nvCxnSpPr>
        <p:spPr>
          <a:xfrm flipV="1">
            <a:off x="5261715" y="1843160"/>
            <a:ext cx="0" cy="1420341"/>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13" name="TextBox 13">
            <a:extLst>
              <a:ext uri="{FF2B5EF4-FFF2-40B4-BE49-F238E27FC236}">
                <a16:creationId xmlns:a16="http://schemas.microsoft.com/office/drawing/2014/main" id="{0A8FC614-04A7-495E-8A16-62C8CB87190F}"/>
              </a:ext>
            </a:extLst>
          </p:cNvPr>
          <p:cNvSpPr txBox="1"/>
          <p:nvPr/>
        </p:nvSpPr>
        <p:spPr>
          <a:xfrm>
            <a:off x="4007931" y="3017342"/>
            <a:ext cx="902574" cy="246221"/>
          </a:xfrm>
          <a:prstGeom prst="rect">
            <a:avLst/>
          </a:prstGeom>
          <a:noFill/>
        </p:spPr>
        <p:txBody>
          <a:bodyPr wrap="square" lIns="0" tIns="0" rIns="0" bIns="0" rtlCol="0">
            <a:spAutoFit/>
          </a:bodyPr>
          <a:lstStyle/>
          <a:p>
            <a:r>
              <a:rPr lang="en-US" altLang="zh-CN" sz="1600" dirty="0">
                <a:solidFill>
                  <a:schemeClr val="tx1">
                    <a:lumMod val="65000"/>
                    <a:lumOff val="35000"/>
                  </a:schemeClr>
                </a:solidFill>
                <a:latin typeface="Arial" panose="020B0604020202020204" pitchFamily="34" charset="0"/>
                <a:ea typeface="+mj-ea"/>
                <a:cs typeface="Arial" panose="020B0604020202020204" pitchFamily="34" charset="0"/>
              </a:rPr>
              <a:t>PART 03</a:t>
            </a:r>
            <a:endParaRPr lang="zh-CN" altLang="en-US" sz="1600" dirty="0">
              <a:solidFill>
                <a:schemeClr val="tx1">
                  <a:lumMod val="65000"/>
                  <a:lumOff val="35000"/>
                </a:schemeClr>
              </a:solidFill>
              <a:latin typeface="Arial" panose="020B0604020202020204" pitchFamily="34" charset="0"/>
              <a:ea typeface="+mj-ea"/>
              <a:cs typeface="Arial" panose="020B0604020202020204" pitchFamily="34" charset="0"/>
            </a:endParaRPr>
          </a:p>
        </p:txBody>
      </p:sp>
      <p:sp>
        <p:nvSpPr>
          <p:cNvPr id="14" name="椭圆 13">
            <a:extLst>
              <a:ext uri="{FF2B5EF4-FFF2-40B4-BE49-F238E27FC236}">
                <a16:creationId xmlns:a16="http://schemas.microsoft.com/office/drawing/2014/main" id="{6FEF5A68-FBBE-4F6A-87D8-F6D8C6918FDB}"/>
              </a:ext>
            </a:extLst>
          </p:cNvPr>
          <p:cNvSpPr/>
          <p:nvPr/>
        </p:nvSpPr>
        <p:spPr>
          <a:xfrm>
            <a:off x="3851920" y="1839920"/>
            <a:ext cx="1004222" cy="10042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80" dirty="0">
              <a:solidFill>
                <a:srgbClr val="080808"/>
              </a:solidFill>
              <a:latin typeface="+mj-ea"/>
              <a:ea typeface="+mj-ea"/>
            </a:endParaRPr>
          </a:p>
        </p:txBody>
      </p:sp>
      <p:sp>
        <p:nvSpPr>
          <p:cNvPr id="15" name="TextBox 24">
            <a:extLst>
              <a:ext uri="{FF2B5EF4-FFF2-40B4-BE49-F238E27FC236}">
                <a16:creationId xmlns:a16="http://schemas.microsoft.com/office/drawing/2014/main" id="{DC7F564C-AF3E-412F-A9DB-99FE675509DB}"/>
              </a:ext>
            </a:extLst>
          </p:cNvPr>
          <p:cNvSpPr txBox="1"/>
          <p:nvPr/>
        </p:nvSpPr>
        <p:spPr>
          <a:xfrm>
            <a:off x="5574317" y="2926334"/>
            <a:ext cx="1064411"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01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TextBox 25">
            <a:extLst>
              <a:ext uri="{FF2B5EF4-FFF2-40B4-BE49-F238E27FC236}">
                <a16:creationId xmlns:a16="http://schemas.microsoft.com/office/drawing/2014/main" id="{C358591E-35A2-4889-8764-02985A4292AC}"/>
              </a:ext>
            </a:extLst>
          </p:cNvPr>
          <p:cNvSpPr txBox="1"/>
          <p:nvPr/>
        </p:nvSpPr>
        <p:spPr>
          <a:xfrm>
            <a:off x="6626671" y="2926334"/>
            <a:ext cx="1111942"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02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TextBox 13">
            <a:extLst>
              <a:ext uri="{FF2B5EF4-FFF2-40B4-BE49-F238E27FC236}">
                <a16:creationId xmlns:a16="http://schemas.microsoft.com/office/drawing/2014/main" id="{891578EA-D96C-4429-B1E5-FC1D8B659495}"/>
              </a:ext>
            </a:extLst>
          </p:cNvPr>
          <p:cNvSpPr txBox="1"/>
          <p:nvPr/>
        </p:nvSpPr>
        <p:spPr>
          <a:xfrm>
            <a:off x="3989698" y="1981904"/>
            <a:ext cx="902574" cy="769121"/>
          </a:xfrm>
          <a:prstGeom prst="rect">
            <a:avLst/>
          </a:prstGeom>
          <a:noFill/>
        </p:spPr>
        <p:txBody>
          <a:bodyPr wrap="square" lIns="0" tIns="0" rIns="0" bIns="0" rtlCol="0">
            <a:spAutoFit/>
          </a:bodyPr>
          <a:lstStyle/>
          <a:p>
            <a:r>
              <a:rPr lang="en-US" altLang="zh-CN" sz="4998" b="1" dirty="0">
                <a:solidFill>
                  <a:schemeClr val="bg1"/>
                </a:solidFill>
                <a:latin typeface="Arial" panose="020B0604020202020204" pitchFamily="34" charset="0"/>
                <a:ea typeface="+mj-ea"/>
                <a:cs typeface="Arial" panose="020B0604020202020204" pitchFamily="34" charset="0"/>
              </a:rPr>
              <a:t>03</a:t>
            </a:r>
            <a:endParaRPr lang="zh-CN" altLang="en-US" sz="4998" b="1" dirty="0">
              <a:solidFill>
                <a:schemeClr val="bg1"/>
              </a:solidFill>
              <a:latin typeface="Arial" panose="020B0604020202020204" pitchFamily="34" charset="0"/>
              <a:ea typeface="+mj-ea"/>
              <a:cs typeface="Arial" panose="020B0604020202020204" pitchFamily="34" charset="0"/>
            </a:endParaRPr>
          </a:p>
        </p:txBody>
      </p:sp>
      <p:sp>
        <p:nvSpPr>
          <p:cNvPr id="18" name="TextBox 24">
            <a:extLst>
              <a:ext uri="{FF2B5EF4-FFF2-40B4-BE49-F238E27FC236}">
                <a16:creationId xmlns:a16="http://schemas.microsoft.com/office/drawing/2014/main" id="{85367FAC-339C-4000-AB67-63A448FAB21D}"/>
              </a:ext>
            </a:extLst>
          </p:cNvPr>
          <p:cNvSpPr txBox="1"/>
          <p:nvPr/>
        </p:nvSpPr>
        <p:spPr>
          <a:xfrm>
            <a:off x="5574317" y="3132299"/>
            <a:ext cx="1064411"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03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TextBox 25">
            <a:extLst>
              <a:ext uri="{FF2B5EF4-FFF2-40B4-BE49-F238E27FC236}">
                <a16:creationId xmlns:a16="http://schemas.microsoft.com/office/drawing/2014/main" id="{73FC7A37-72A6-4390-A7D6-1D27CD999982}"/>
              </a:ext>
            </a:extLst>
          </p:cNvPr>
          <p:cNvSpPr txBox="1"/>
          <p:nvPr/>
        </p:nvSpPr>
        <p:spPr>
          <a:xfrm>
            <a:off x="6626671" y="3132299"/>
            <a:ext cx="1111942"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04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55739C44-2613-4962-9C19-D6E5FCA9BD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896156" y="-267706"/>
            <a:ext cx="5787332" cy="5796236"/>
          </a:xfrm>
          <a:prstGeom prst="rect">
            <a:avLst/>
          </a:prstGeom>
        </p:spPr>
      </p:pic>
    </p:spTree>
    <p:extLst>
      <p:ext uri="{BB962C8B-B14F-4D97-AF65-F5344CB8AC3E}">
        <p14:creationId xmlns:p14="http://schemas.microsoft.com/office/powerpoint/2010/main" val="16753428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22" presetClass="entr" presetSubtype="4" fill="hold"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down)">
                                      <p:cBhvr>
                                        <p:cTn id="18" dur="500"/>
                                        <p:tgtEl>
                                          <p:spTgt spid="12"/>
                                        </p:tgtEl>
                                      </p:cBhvr>
                                    </p:animEffect>
                                  </p:childTnLst>
                                </p:cTn>
                              </p:par>
                            </p:childTnLst>
                          </p:cTn>
                        </p:par>
                        <p:par>
                          <p:cTn id="19" fill="hold">
                            <p:stCondLst>
                              <p:cond delay="1000"/>
                            </p:stCondLst>
                            <p:childTnLst>
                              <p:par>
                                <p:cTn id="20" presetID="47" presetClass="entr" presetSubtype="0"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anim calcmode="lin" valueType="num">
                                      <p:cBhvr>
                                        <p:cTn id="23" dur="500" fill="hold"/>
                                        <p:tgtEl>
                                          <p:spTgt spid="17"/>
                                        </p:tgtEl>
                                        <p:attrNameLst>
                                          <p:attrName>ppt_x</p:attrName>
                                        </p:attrNameLst>
                                      </p:cBhvr>
                                      <p:tavLst>
                                        <p:tav tm="0">
                                          <p:val>
                                            <p:strVal val="#ppt_x"/>
                                          </p:val>
                                        </p:tav>
                                        <p:tav tm="100000">
                                          <p:val>
                                            <p:strVal val="#ppt_x"/>
                                          </p:val>
                                        </p:tav>
                                      </p:tavLst>
                                    </p:anim>
                                    <p:anim calcmode="lin" valueType="num">
                                      <p:cBhvr>
                                        <p:cTn id="24" dur="500" fill="hold"/>
                                        <p:tgtEl>
                                          <p:spTgt spid="17"/>
                                        </p:tgtEl>
                                        <p:attrNameLst>
                                          <p:attrName>ppt_y</p:attrName>
                                        </p:attrNameLst>
                                      </p:cBhvr>
                                      <p:tavLst>
                                        <p:tav tm="0">
                                          <p:val>
                                            <p:strVal val="#ppt_y-.1"/>
                                          </p:val>
                                        </p:tav>
                                        <p:tav tm="100000">
                                          <p:val>
                                            <p:strVal val="#ppt_y"/>
                                          </p:val>
                                        </p:tav>
                                      </p:tavLst>
                                    </p:anim>
                                  </p:childTnLst>
                                </p:cTn>
                              </p:par>
                            </p:childTnLst>
                          </p:cTn>
                        </p:par>
                        <p:par>
                          <p:cTn id="25" fill="hold">
                            <p:stCondLst>
                              <p:cond delay="1500"/>
                            </p:stCondLst>
                            <p:childTnLst>
                              <p:par>
                                <p:cTn id="26" presetID="12" presetClass="entr" presetSubtype="8"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p:tgtEl>
                                          <p:spTgt spid="11"/>
                                        </p:tgtEl>
                                        <p:attrNameLst>
                                          <p:attrName>ppt_x</p:attrName>
                                        </p:attrNameLst>
                                      </p:cBhvr>
                                      <p:tavLst>
                                        <p:tav tm="0">
                                          <p:val>
                                            <p:strVal val="#ppt_x-#ppt_w*1.125000"/>
                                          </p:val>
                                        </p:tav>
                                        <p:tav tm="100000">
                                          <p:val>
                                            <p:strVal val="#ppt_x"/>
                                          </p:val>
                                        </p:tav>
                                      </p:tavLst>
                                    </p:anim>
                                    <p:animEffect transition="in" filter="wipe(right)">
                                      <p:cBhvr>
                                        <p:cTn id="29" dur="500"/>
                                        <p:tgtEl>
                                          <p:spTgt spid="11"/>
                                        </p:tgtEl>
                                      </p:cBhvr>
                                    </p:animEffect>
                                  </p:childTnLst>
                                </p:cTn>
                              </p:par>
                            </p:childTnLst>
                          </p:cTn>
                        </p:par>
                        <p:par>
                          <p:cTn id="30" fill="hold">
                            <p:stCondLst>
                              <p:cond delay="2000"/>
                            </p:stCondLst>
                            <p:childTnLst>
                              <p:par>
                                <p:cTn id="31" presetID="47" presetClass="entr" presetSubtype="0"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anim calcmode="lin" valueType="num">
                                      <p:cBhvr>
                                        <p:cTn id="34" dur="500" fill="hold"/>
                                        <p:tgtEl>
                                          <p:spTgt spid="13"/>
                                        </p:tgtEl>
                                        <p:attrNameLst>
                                          <p:attrName>ppt_x</p:attrName>
                                        </p:attrNameLst>
                                      </p:cBhvr>
                                      <p:tavLst>
                                        <p:tav tm="0">
                                          <p:val>
                                            <p:strVal val="#ppt_x"/>
                                          </p:val>
                                        </p:tav>
                                        <p:tav tm="100000">
                                          <p:val>
                                            <p:strVal val="#ppt_x"/>
                                          </p:val>
                                        </p:tav>
                                      </p:tavLst>
                                    </p:anim>
                                    <p:anim calcmode="lin" valueType="num">
                                      <p:cBhvr>
                                        <p:cTn id="35" dur="500" fill="hold"/>
                                        <p:tgtEl>
                                          <p:spTgt spid="13"/>
                                        </p:tgtEl>
                                        <p:attrNameLst>
                                          <p:attrName>ppt_y</p:attrName>
                                        </p:attrNameLst>
                                      </p:cBhvr>
                                      <p:tavLst>
                                        <p:tav tm="0">
                                          <p:val>
                                            <p:strVal val="#ppt_y-.1"/>
                                          </p:val>
                                        </p:tav>
                                        <p:tav tm="100000">
                                          <p:val>
                                            <p:strVal val="#ppt_y"/>
                                          </p:val>
                                        </p:tav>
                                      </p:tavLst>
                                    </p:anim>
                                  </p:childTnLst>
                                </p:cTn>
                              </p:par>
                            </p:childTnLst>
                          </p:cTn>
                        </p:par>
                        <p:par>
                          <p:cTn id="36" fill="hold">
                            <p:stCondLst>
                              <p:cond delay="2500"/>
                            </p:stCondLst>
                            <p:childTnLst>
                              <p:par>
                                <p:cTn id="37" presetID="2" presetClass="entr" presetSubtype="4"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ppt_x"/>
                                          </p:val>
                                        </p:tav>
                                        <p:tav tm="100000">
                                          <p:val>
                                            <p:strVal val="#ppt_x"/>
                                          </p:val>
                                        </p:tav>
                                      </p:tavLst>
                                    </p:anim>
                                    <p:anim calcmode="lin" valueType="num">
                                      <p:cBhvr additive="base">
                                        <p:cTn id="40" dur="500" fill="hold"/>
                                        <p:tgtEl>
                                          <p:spTgt spid="1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20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500" fill="hold"/>
                                        <p:tgtEl>
                                          <p:spTgt spid="16"/>
                                        </p:tgtEl>
                                        <p:attrNameLst>
                                          <p:attrName>ppt_x</p:attrName>
                                        </p:attrNameLst>
                                      </p:cBhvr>
                                      <p:tavLst>
                                        <p:tav tm="0">
                                          <p:val>
                                            <p:strVal val="#ppt_x"/>
                                          </p:val>
                                        </p:tav>
                                        <p:tav tm="100000">
                                          <p:val>
                                            <p:strVal val="#ppt_x"/>
                                          </p:val>
                                        </p:tav>
                                      </p:tavLst>
                                    </p:anim>
                                    <p:anim calcmode="lin" valueType="num">
                                      <p:cBhvr additive="base">
                                        <p:cTn id="44" dur="500" fill="hold"/>
                                        <p:tgtEl>
                                          <p:spTgt spid="16"/>
                                        </p:tgtEl>
                                        <p:attrNameLst>
                                          <p:attrName>ppt_y</p:attrName>
                                        </p:attrNameLst>
                                      </p:cBhvr>
                                      <p:tavLst>
                                        <p:tav tm="0">
                                          <p:val>
                                            <p:strVal val="1+#ppt_h/2"/>
                                          </p:val>
                                        </p:tav>
                                        <p:tav tm="100000">
                                          <p:val>
                                            <p:strVal val="#ppt_y"/>
                                          </p:val>
                                        </p:tav>
                                      </p:tavLst>
                                    </p:anim>
                                  </p:childTnLst>
                                </p:cTn>
                              </p:par>
                            </p:childTnLst>
                          </p:cTn>
                        </p:par>
                        <p:par>
                          <p:cTn id="45" fill="hold">
                            <p:stCondLst>
                              <p:cond delay="3200"/>
                            </p:stCondLst>
                            <p:childTnLst>
                              <p:par>
                                <p:cTn id="46" presetID="2" presetClass="entr" presetSubtype="4"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additive="base">
                                        <p:cTn id="48" dur="500" fill="hold"/>
                                        <p:tgtEl>
                                          <p:spTgt spid="18"/>
                                        </p:tgtEl>
                                        <p:attrNameLst>
                                          <p:attrName>ppt_x</p:attrName>
                                        </p:attrNameLst>
                                      </p:cBhvr>
                                      <p:tavLst>
                                        <p:tav tm="0">
                                          <p:val>
                                            <p:strVal val="#ppt_x"/>
                                          </p:val>
                                        </p:tav>
                                        <p:tav tm="100000">
                                          <p:val>
                                            <p:strVal val="#ppt_x"/>
                                          </p:val>
                                        </p:tav>
                                      </p:tavLst>
                                    </p:anim>
                                    <p:anim calcmode="lin" valueType="num">
                                      <p:cBhvr additive="base">
                                        <p:cTn id="49" dur="500" fill="hold"/>
                                        <p:tgtEl>
                                          <p:spTgt spid="18"/>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200"/>
                                  </p:stCondLst>
                                  <p:childTnLst>
                                    <p:set>
                                      <p:cBhvr>
                                        <p:cTn id="51" dur="1" fill="hold">
                                          <p:stCondLst>
                                            <p:cond delay="0"/>
                                          </p:stCondLst>
                                        </p:cTn>
                                        <p:tgtEl>
                                          <p:spTgt spid="19"/>
                                        </p:tgtEl>
                                        <p:attrNameLst>
                                          <p:attrName>style.visibility</p:attrName>
                                        </p:attrNameLst>
                                      </p:cBhvr>
                                      <p:to>
                                        <p:strVal val="visible"/>
                                      </p:to>
                                    </p:set>
                                    <p:anim calcmode="lin" valueType="num">
                                      <p:cBhvr additive="base">
                                        <p:cTn id="52" dur="500" fill="hold"/>
                                        <p:tgtEl>
                                          <p:spTgt spid="19"/>
                                        </p:tgtEl>
                                        <p:attrNameLst>
                                          <p:attrName>ppt_x</p:attrName>
                                        </p:attrNameLst>
                                      </p:cBhvr>
                                      <p:tavLst>
                                        <p:tav tm="0">
                                          <p:val>
                                            <p:strVal val="#ppt_x"/>
                                          </p:val>
                                        </p:tav>
                                        <p:tav tm="100000">
                                          <p:val>
                                            <p:strVal val="#ppt_x"/>
                                          </p:val>
                                        </p:tav>
                                      </p:tavLst>
                                    </p:anim>
                                    <p:anim calcmode="lin" valueType="num">
                                      <p:cBhvr additive="base">
                                        <p:cTn id="53"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animBg="1"/>
      <p:bldP spid="15" grpId="0"/>
      <p:bldP spid="16" grpId="0"/>
      <p:bldP spid="17" grpId="0"/>
      <p:bldP spid="18" grpId="0"/>
      <p:bldP spid="1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6"/>
          <p:cNvSpPr>
            <a:spLocks/>
          </p:cNvSpPr>
          <p:nvPr/>
        </p:nvSpPr>
        <p:spPr bwMode="auto">
          <a:xfrm>
            <a:off x="3249166" y="1059582"/>
            <a:ext cx="2638820" cy="611849"/>
          </a:xfrm>
          <a:custGeom>
            <a:avLst/>
            <a:gdLst>
              <a:gd name="T0" fmla="*/ 5992 w 5992"/>
              <a:gd name="T1" fmla="*/ 1388 h 1388"/>
              <a:gd name="T2" fmla="*/ 2992 w 5992"/>
              <a:gd name="T3" fmla="*/ 8 h 1388"/>
              <a:gd name="T4" fmla="*/ 2995 w 5992"/>
              <a:gd name="T5" fmla="*/ 0 h 1388"/>
              <a:gd name="T6" fmla="*/ 0 w 5992"/>
              <a:gd name="T7" fmla="*/ 1384 h 1388"/>
              <a:gd name="T8" fmla="*/ 5984 w 5992"/>
              <a:gd name="T9" fmla="*/ 1384 h 1388"/>
              <a:gd name="T10" fmla="*/ 5992 w 5992"/>
              <a:gd name="T11" fmla="*/ 1388 h 1388"/>
            </a:gdLst>
            <a:ahLst/>
            <a:cxnLst>
              <a:cxn ang="0">
                <a:pos x="T0" y="T1"/>
              </a:cxn>
              <a:cxn ang="0">
                <a:pos x="T2" y="T3"/>
              </a:cxn>
              <a:cxn ang="0">
                <a:pos x="T4" y="T5"/>
              </a:cxn>
              <a:cxn ang="0">
                <a:pos x="T6" y="T7"/>
              </a:cxn>
              <a:cxn ang="0">
                <a:pos x="T8" y="T9"/>
              </a:cxn>
              <a:cxn ang="0">
                <a:pos x="T10" y="T11"/>
              </a:cxn>
            </a:cxnLst>
            <a:rect l="0" t="0" r="r" b="b"/>
            <a:pathLst>
              <a:path w="5992" h="1388">
                <a:moveTo>
                  <a:pt x="5992" y="1388"/>
                </a:moveTo>
                <a:cubicBezTo>
                  <a:pt x="5271" y="539"/>
                  <a:pt x="4196" y="0"/>
                  <a:pt x="2992" y="8"/>
                </a:cubicBezTo>
                <a:lnTo>
                  <a:pt x="2995" y="0"/>
                </a:lnTo>
                <a:cubicBezTo>
                  <a:pt x="1794" y="0"/>
                  <a:pt x="719" y="539"/>
                  <a:pt x="0" y="1384"/>
                </a:cubicBezTo>
                <a:lnTo>
                  <a:pt x="5984" y="1384"/>
                </a:lnTo>
                <a:lnTo>
                  <a:pt x="5992" y="1388"/>
                </a:lnTo>
                <a:close/>
              </a:path>
            </a:pathLst>
          </a:custGeom>
          <a:solidFill>
            <a:schemeClr val="accent1"/>
          </a:solidFill>
          <a:ln w="3175" cap="flat" cmpd="sng" algn="ctr">
            <a:solidFill>
              <a:srgbClr val="D7D7D7"/>
            </a:solidFill>
            <a:prstDash val="solid"/>
          </a:ln>
          <a:effectLst/>
        </p:spPr>
        <p:txBody>
          <a:bodyPr anchor="ctr"/>
          <a:lstStyle/>
          <a:p>
            <a:pPr marR="0" lvl="0" indent="0" algn="ctr" fontAlgn="auto">
              <a:lnSpc>
                <a:spcPct val="100000"/>
              </a:lnSpc>
              <a:spcBef>
                <a:spcPts val="0"/>
              </a:spcBef>
              <a:spcAft>
                <a:spcPts val="0"/>
              </a:spcAft>
              <a:buClrTx/>
              <a:buSzTx/>
              <a:buFontTx/>
              <a:buNone/>
              <a:tabLst/>
              <a:defRPr/>
            </a:pPr>
            <a:r>
              <a:rPr lang="zh-CN" altLang="en-US" sz="1200" kern="0" dirty="0">
                <a:solidFill>
                  <a:schemeClr val="bg1"/>
                </a:solidFill>
                <a:latin typeface="方正兰亭黑_GBK" pitchFamily="2" charset="-122"/>
                <a:ea typeface="方正兰亭黑_GBK" pitchFamily="2" charset="-122"/>
              </a:rPr>
              <a:t>单击此处添加文本</a:t>
            </a:r>
          </a:p>
        </p:txBody>
      </p:sp>
      <p:sp>
        <p:nvSpPr>
          <p:cNvPr id="3" name="Freeform 7"/>
          <p:cNvSpPr>
            <a:spLocks/>
          </p:cNvSpPr>
          <p:nvPr/>
        </p:nvSpPr>
        <p:spPr bwMode="auto">
          <a:xfrm>
            <a:off x="2882761" y="1774776"/>
            <a:ext cx="3368106" cy="613023"/>
          </a:xfrm>
          <a:custGeom>
            <a:avLst/>
            <a:gdLst>
              <a:gd name="T0" fmla="*/ 7008 w 7649"/>
              <a:gd name="T1" fmla="*/ 1 h 1393"/>
              <a:gd name="T2" fmla="*/ 640 w 7649"/>
              <a:gd name="T3" fmla="*/ 1 h 1393"/>
              <a:gd name="T4" fmla="*/ 645 w 7649"/>
              <a:gd name="T5" fmla="*/ 0 h 1393"/>
              <a:gd name="T6" fmla="*/ 0 w 7649"/>
              <a:gd name="T7" fmla="*/ 1393 h 1393"/>
              <a:gd name="T8" fmla="*/ 7648 w 7649"/>
              <a:gd name="T9" fmla="*/ 1393 h 1393"/>
              <a:gd name="T10" fmla="*/ 7649 w 7649"/>
              <a:gd name="T11" fmla="*/ 1388 h 1393"/>
              <a:gd name="T12" fmla="*/ 7008 w 7649"/>
              <a:gd name="T13" fmla="*/ 1 h 1393"/>
            </a:gdLst>
            <a:ahLst/>
            <a:cxnLst>
              <a:cxn ang="0">
                <a:pos x="T0" y="T1"/>
              </a:cxn>
              <a:cxn ang="0">
                <a:pos x="T2" y="T3"/>
              </a:cxn>
              <a:cxn ang="0">
                <a:pos x="T4" y="T5"/>
              </a:cxn>
              <a:cxn ang="0">
                <a:pos x="T6" y="T7"/>
              </a:cxn>
              <a:cxn ang="0">
                <a:pos x="T8" y="T9"/>
              </a:cxn>
              <a:cxn ang="0">
                <a:pos x="T10" y="T11"/>
              </a:cxn>
              <a:cxn ang="0">
                <a:pos x="T12" y="T13"/>
              </a:cxn>
            </a:cxnLst>
            <a:rect l="0" t="0" r="r" b="b"/>
            <a:pathLst>
              <a:path w="7649" h="1393">
                <a:moveTo>
                  <a:pt x="7008" y="1"/>
                </a:moveTo>
                <a:lnTo>
                  <a:pt x="640" y="1"/>
                </a:lnTo>
                <a:lnTo>
                  <a:pt x="645" y="0"/>
                </a:lnTo>
                <a:cubicBezTo>
                  <a:pt x="347" y="410"/>
                  <a:pt x="127" y="880"/>
                  <a:pt x="0" y="1393"/>
                </a:cubicBezTo>
                <a:lnTo>
                  <a:pt x="7648" y="1393"/>
                </a:lnTo>
                <a:lnTo>
                  <a:pt x="7649" y="1388"/>
                </a:lnTo>
                <a:cubicBezTo>
                  <a:pt x="7527" y="880"/>
                  <a:pt x="7307" y="410"/>
                  <a:pt x="7008" y="1"/>
                </a:cubicBezTo>
                <a:close/>
              </a:path>
            </a:pathLst>
          </a:custGeom>
          <a:solidFill>
            <a:schemeClr val="accent2"/>
          </a:solidFill>
          <a:ln w="3175" cap="flat" cmpd="sng" algn="ctr">
            <a:solidFill>
              <a:srgbClr val="D7D7D7"/>
            </a:solidFill>
            <a:prstDash val="solid"/>
          </a:ln>
          <a:effectLst/>
        </p:spPr>
        <p:txBody>
          <a:bodyPr anchor="ctr"/>
          <a:lstStyle/>
          <a:p>
            <a:pPr algn="ctr">
              <a:defRPr/>
            </a:pPr>
            <a:r>
              <a:rPr lang="zh-CN" altLang="en-US" sz="1200" kern="0" dirty="0">
                <a:solidFill>
                  <a:schemeClr val="bg1"/>
                </a:solidFill>
                <a:latin typeface="方正兰亭黑_GBK" pitchFamily="2" charset="-122"/>
                <a:ea typeface="方正兰亭黑_GBK" pitchFamily="2" charset="-122"/>
              </a:rPr>
              <a:t>单击此处添加文本</a:t>
            </a:r>
          </a:p>
        </p:txBody>
      </p:sp>
      <p:sp>
        <p:nvSpPr>
          <p:cNvPr id="4" name="Freeform 8"/>
          <p:cNvSpPr>
            <a:spLocks/>
          </p:cNvSpPr>
          <p:nvPr/>
        </p:nvSpPr>
        <p:spPr bwMode="auto">
          <a:xfrm>
            <a:off x="3253864" y="3916835"/>
            <a:ext cx="2630599" cy="605977"/>
          </a:xfrm>
          <a:custGeom>
            <a:avLst/>
            <a:gdLst>
              <a:gd name="T0" fmla="*/ 5973 w 5973"/>
              <a:gd name="T1" fmla="*/ 0 h 1376"/>
              <a:gd name="T2" fmla="*/ 5 w 5973"/>
              <a:gd name="T3" fmla="*/ 0 h 1376"/>
              <a:gd name="T4" fmla="*/ 0 w 5973"/>
              <a:gd name="T5" fmla="*/ 2 h 1376"/>
              <a:gd name="T6" fmla="*/ 2981 w 5973"/>
              <a:gd name="T7" fmla="*/ 1376 h 1376"/>
              <a:gd name="T8" fmla="*/ 2984 w 5973"/>
              <a:gd name="T9" fmla="*/ 1374 h 1376"/>
              <a:gd name="T10" fmla="*/ 5973 w 5973"/>
              <a:gd name="T11" fmla="*/ 0 h 1376"/>
            </a:gdLst>
            <a:ahLst/>
            <a:cxnLst>
              <a:cxn ang="0">
                <a:pos x="T0" y="T1"/>
              </a:cxn>
              <a:cxn ang="0">
                <a:pos x="T2" y="T3"/>
              </a:cxn>
              <a:cxn ang="0">
                <a:pos x="T4" y="T5"/>
              </a:cxn>
              <a:cxn ang="0">
                <a:pos x="T6" y="T7"/>
              </a:cxn>
              <a:cxn ang="0">
                <a:pos x="T8" y="T9"/>
              </a:cxn>
              <a:cxn ang="0">
                <a:pos x="T10" y="T11"/>
              </a:cxn>
            </a:cxnLst>
            <a:rect l="0" t="0" r="r" b="b"/>
            <a:pathLst>
              <a:path w="5973" h="1376">
                <a:moveTo>
                  <a:pt x="5973" y="0"/>
                </a:moveTo>
                <a:lnTo>
                  <a:pt x="5" y="0"/>
                </a:lnTo>
                <a:lnTo>
                  <a:pt x="0" y="2"/>
                </a:lnTo>
                <a:cubicBezTo>
                  <a:pt x="721" y="842"/>
                  <a:pt x="1790" y="1374"/>
                  <a:pt x="2981" y="1376"/>
                </a:cubicBezTo>
                <a:lnTo>
                  <a:pt x="2984" y="1374"/>
                </a:lnTo>
                <a:cubicBezTo>
                  <a:pt x="4178" y="1374"/>
                  <a:pt x="5247" y="842"/>
                  <a:pt x="5973" y="0"/>
                </a:cubicBezTo>
                <a:close/>
              </a:path>
            </a:pathLst>
          </a:custGeom>
          <a:solidFill>
            <a:schemeClr val="accent1"/>
          </a:solidFill>
          <a:ln w="3175" cap="flat" cmpd="sng" algn="ctr">
            <a:solidFill>
              <a:srgbClr val="D7D7D7"/>
            </a:solidFill>
            <a:prstDash val="solid"/>
          </a:ln>
          <a:effectLst/>
        </p:spPr>
        <p:txBody>
          <a:bodyPr anchor="ctr">
            <a:noAutofit/>
          </a:bodyPr>
          <a:lstStyle/>
          <a:p>
            <a:pPr marR="0" lvl="0" indent="0" algn="ctr" fontAlgn="auto">
              <a:lnSpc>
                <a:spcPct val="100000"/>
              </a:lnSpc>
              <a:spcBef>
                <a:spcPts val="0"/>
              </a:spcBef>
              <a:spcAft>
                <a:spcPts val="0"/>
              </a:spcAft>
              <a:buClrTx/>
              <a:buSzTx/>
              <a:buFontTx/>
              <a:buNone/>
              <a:tabLst/>
              <a:defRPr/>
            </a:pPr>
            <a:r>
              <a:rPr lang="zh-CN" altLang="en-US" sz="1200" kern="0" dirty="0">
                <a:solidFill>
                  <a:schemeClr val="bg1"/>
                </a:solidFill>
                <a:latin typeface="方正兰亭黑_GBK" pitchFamily="2" charset="-122"/>
                <a:ea typeface="方正兰亭黑_GBK" pitchFamily="2" charset="-122"/>
              </a:rPr>
              <a:t>单击此处添加文本</a:t>
            </a:r>
          </a:p>
        </p:txBody>
      </p:sp>
      <p:sp>
        <p:nvSpPr>
          <p:cNvPr id="5" name="Freeform 9"/>
          <p:cNvSpPr>
            <a:spLocks/>
          </p:cNvSpPr>
          <p:nvPr/>
        </p:nvSpPr>
        <p:spPr bwMode="auto">
          <a:xfrm>
            <a:off x="2836961" y="2486447"/>
            <a:ext cx="3463231" cy="613023"/>
          </a:xfrm>
          <a:custGeom>
            <a:avLst/>
            <a:gdLst>
              <a:gd name="T0" fmla="*/ 7799 w 7864"/>
              <a:gd name="T1" fmla="*/ 1391 h 1392"/>
              <a:gd name="T2" fmla="*/ 7864 w 7864"/>
              <a:gd name="T3" fmla="*/ 688 h 1392"/>
              <a:gd name="T4" fmla="*/ 7862 w 7864"/>
              <a:gd name="T5" fmla="*/ 691 h 1392"/>
              <a:gd name="T6" fmla="*/ 7800 w 7864"/>
              <a:gd name="T7" fmla="*/ 0 h 1392"/>
              <a:gd name="T8" fmla="*/ 56 w 7864"/>
              <a:gd name="T9" fmla="*/ 0 h 1392"/>
              <a:gd name="T10" fmla="*/ 60 w 7864"/>
              <a:gd name="T11" fmla="*/ 4 h 1392"/>
              <a:gd name="T12" fmla="*/ 8 w 7864"/>
              <a:gd name="T13" fmla="*/ 688 h 1392"/>
              <a:gd name="T14" fmla="*/ 0 w 7864"/>
              <a:gd name="T15" fmla="*/ 691 h 1392"/>
              <a:gd name="T16" fmla="*/ 56 w 7864"/>
              <a:gd name="T17" fmla="*/ 1392 h 1392"/>
              <a:gd name="T18" fmla="*/ 7800 w 7864"/>
              <a:gd name="T19" fmla="*/ 1392 h 1392"/>
              <a:gd name="T20" fmla="*/ 7799 w 7864"/>
              <a:gd name="T21" fmla="*/ 1391 h 1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64" h="1392">
                <a:moveTo>
                  <a:pt x="7799" y="1391"/>
                </a:moveTo>
                <a:cubicBezTo>
                  <a:pt x="7840" y="1164"/>
                  <a:pt x="7862" y="930"/>
                  <a:pt x="7864" y="688"/>
                </a:cubicBezTo>
                <a:lnTo>
                  <a:pt x="7862" y="691"/>
                </a:lnTo>
                <a:cubicBezTo>
                  <a:pt x="7862" y="457"/>
                  <a:pt x="7841" y="227"/>
                  <a:pt x="7800" y="0"/>
                </a:cubicBezTo>
                <a:lnTo>
                  <a:pt x="56" y="0"/>
                </a:lnTo>
                <a:lnTo>
                  <a:pt x="60" y="4"/>
                </a:lnTo>
                <a:cubicBezTo>
                  <a:pt x="21" y="227"/>
                  <a:pt x="0" y="457"/>
                  <a:pt x="8" y="688"/>
                </a:cubicBezTo>
                <a:lnTo>
                  <a:pt x="0" y="691"/>
                </a:lnTo>
                <a:cubicBezTo>
                  <a:pt x="0" y="930"/>
                  <a:pt x="22" y="1164"/>
                  <a:pt x="56" y="1392"/>
                </a:cubicBezTo>
                <a:lnTo>
                  <a:pt x="7800" y="1392"/>
                </a:lnTo>
                <a:lnTo>
                  <a:pt x="7799" y="1391"/>
                </a:lnTo>
                <a:close/>
              </a:path>
            </a:pathLst>
          </a:custGeom>
          <a:solidFill>
            <a:schemeClr val="accent3"/>
          </a:solidFill>
          <a:ln w="3175" cap="flat" cmpd="sng" algn="ctr">
            <a:solidFill>
              <a:srgbClr val="D7D7D7"/>
            </a:solidFill>
            <a:prstDash val="solid"/>
          </a:ln>
          <a:effectLst/>
        </p:spPr>
        <p:txBody>
          <a:bodyPr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schemeClr val="bg1"/>
                </a:solidFill>
                <a:effectLst/>
                <a:uLnTx/>
                <a:uFillTx/>
                <a:latin typeface="方正兰亭黑_GBK" pitchFamily="2" charset="-122"/>
                <a:ea typeface="方正兰亭黑_GBK" pitchFamily="2" charset="-122"/>
              </a:rPr>
              <a:t>单击此处添加文本</a:t>
            </a:r>
          </a:p>
        </p:txBody>
      </p:sp>
      <p:sp>
        <p:nvSpPr>
          <p:cNvPr id="6" name="Freeform 10"/>
          <p:cNvSpPr>
            <a:spLocks/>
          </p:cNvSpPr>
          <p:nvPr/>
        </p:nvSpPr>
        <p:spPr bwMode="auto">
          <a:xfrm>
            <a:off x="2886285" y="3202815"/>
            <a:ext cx="3364584" cy="610675"/>
          </a:xfrm>
          <a:custGeom>
            <a:avLst/>
            <a:gdLst>
              <a:gd name="T0" fmla="*/ 7640 w 7640"/>
              <a:gd name="T1" fmla="*/ 5 h 1387"/>
              <a:gd name="T2" fmla="*/ 8 w 7640"/>
              <a:gd name="T3" fmla="*/ 5 h 1387"/>
              <a:gd name="T4" fmla="*/ 0 w 7640"/>
              <a:gd name="T5" fmla="*/ 0 h 1387"/>
              <a:gd name="T6" fmla="*/ 648 w 7640"/>
              <a:gd name="T7" fmla="*/ 1381 h 1387"/>
              <a:gd name="T8" fmla="*/ 6984 w 7640"/>
              <a:gd name="T9" fmla="*/ 1381 h 1387"/>
              <a:gd name="T10" fmla="*/ 6990 w 7640"/>
              <a:gd name="T11" fmla="*/ 1387 h 1387"/>
              <a:gd name="T12" fmla="*/ 7640 w 7640"/>
              <a:gd name="T13" fmla="*/ 5 h 1387"/>
            </a:gdLst>
            <a:ahLst/>
            <a:cxnLst>
              <a:cxn ang="0">
                <a:pos x="T0" y="T1"/>
              </a:cxn>
              <a:cxn ang="0">
                <a:pos x="T2" y="T3"/>
              </a:cxn>
              <a:cxn ang="0">
                <a:pos x="T4" y="T5"/>
              </a:cxn>
              <a:cxn ang="0">
                <a:pos x="T6" y="T7"/>
              </a:cxn>
              <a:cxn ang="0">
                <a:pos x="T8" y="T9"/>
              </a:cxn>
              <a:cxn ang="0">
                <a:pos x="T10" y="T11"/>
              </a:cxn>
              <a:cxn ang="0">
                <a:pos x="T12" y="T13"/>
              </a:cxn>
            </a:cxnLst>
            <a:rect l="0" t="0" r="r" b="b"/>
            <a:pathLst>
              <a:path w="7640" h="1387">
                <a:moveTo>
                  <a:pt x="7640" y="5"/>
                </a:moveTo>
                <a:lnTo>
                  <a:pt x="8" y="5"/>
                </a:lnTo>
                <a:lnTo>
                  <a:pt x="0" y="0"/>
                </a:lnTo>
                <a:cubicBezTo>
                  <a:pt x="125" y="508"/>
                  <a:pt x="348" y="978"/>
                  <a:pt x="648" y="1381"/>
                </a:cubicBezTo>
                <a:lnTo>
                  <a:pt x="6984" y="1381"/>
                </a:lnTo>
                <a:lnTo>
                  <a:pt x="6990" y="1387"/>
                </a:lnTo>
                <a:cubicBezTo>
                  <a:pt x="7291" y="978"/>
                  <a:pt x="7514" y="508"/>
                  <a:pt x="7640" y="5"/>
                </a:cubicBezTo>
                <a:close/>
              </a:path>
            </a:pathLst>
          </a:custGeom>
          <a:solidFill>
            <a:schemeClr val="accent4"/>
          </a:solidFill>
          <a:ln w="3175" cap="flat" cmpd="sng" algn="ctr">
            <a:solidFill>
              <a:srgbClr val="D7D7D7"/>
            </a:solidFill>
            <a:prstDash val="solid"/>
          </a:ln>
          <a:effectLst/>
        </p:spPr>
        <p:txBody>
          <a:bodyPr anchor="ctr">
            <a:noAutofit/>
          </a:bodyPr>
          <a:lstStyle/>
          <a:p>
            <a:pPr algn="ctr">
              <a:defRPr/>
            </a:pPr>
            <a:r>
              <a:rPr lang="zh-CN" altLang="en-US" sz="1200" kern="0" dirty="0">
                <a:solidFill>
                  <a:schemeClr val="bg1"/>
                </a:solidFill>
                <a:latin typeface="方正兰亭黑_GBK" pitchFamily="2" charset="-122"/>
                <a:ea typeface="方正兰亭黑_GBK" pitchFamily="2" charset="-122"/>
              </a:rPr>
              <a:t>单击此处添加文本</a:t>
            </a:r>
          </a:p>
        </p:txBody>
      </p:sp>
      <p:grpSp>
        <p:nvGrpSpPr>
          <p:cNvPr id="8" name="组合 12"/>
          <p:cNvGrpSpPr/>
          <p:nvPr/>
        </p:nvGrpSpPr>
        <p:grpSpPr>
          <a:xfrm>
            <a:off x="611560" y="1923677"/>
            <a:ext cx="1800200" cy="1656184"/>
            <a:chOff x="611560" y="1923677"/>
            <a:chExt cx="1800200" cy="1656184"/>
          </a:xfrm>
          <a:noFill/>
        </p:grpSpPr>
        <p:sp>
          <p:nvSpPr>
            <p:cNvPr id="7" name="右箭头 6"/>
            <p:cNvSpPr/>
            <p:nvPr/>
          </p:nvSpPr>
          <p:spPr>
            <a:xfrm>
              <a:off x="611560" y="1923677"/>
              <a:ext cx="1800200" cy="1656184"/>
            </a:xfrm>
            <a:custGeom>
              <a:avLst/>
              <a:gdLst/>
              <a:ahLst/>
              <a:cxnLst/>
              <a:rect l="l" t="t" r="r" b="b"/>
              <a:pathLst>
                <a:path w="1800200" h="1656184">
                  <a:moveTo>
                    <a:pt x="828092" y="0"/>
                  </a:moveTo>
                  <a:cubicBezTo>
                    <a:pt x="1250086" y="0"/>
                    <a:pt x="1598354" y="315651"/>
                    <a:pt x="1648917" y="723822"/>
                  </a:cubicBezTo>
                  <a:lnTo>
                    <a:pt x="1800200" y="828093"/>
                  </a:lnTo>
                  <a:lnTo>
                    <a:pt x="1648917" y="932363"/>
                  </a:lnTo>
                  <a:cubicBezTo>
                    <a:pt x="1598354" y="1340533"/>
                    <a:pt x="1250085" y="1656184"/>
                    <a:pt x="828092" y="1656184"/>
                  </a:cubicBezTo>
                  <a:cubicBezTo>
                    <a:pt x="370749" y="1656184"/>
                    <a:pt x="0" y="1285435"/>
                    <a:pt x="0" y="828092"/>
                  </a:cubicBezTo>
                  <a:cubicBezTo>
                    <a:pt x="0" y="370749"/>
                    <a:pt x="370749" y="0"/>
                    <a:pt x="828092" y="0"/>
                  </a:cubicBezTo>
                  <a:close/>
                </a:path>
              </a:pathLst>
            </a:custGeom>
            <a:grpFill/>
            <a:ln w="190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899592" y="2567103"/>
              <a:ext cx="1107996" cy="369332"/>
            </a:xfrm>
            <a:prstGeom prst="rect">
              <a:avLst/>
            </a:prstGeom>
            <a:noFill/>
            <a:ln w="19050">
              <a:noFill/>
              <a:prstDash val="dash"/>
            </a:ln>
          </p:spPr>
          <p:txBody>
            <a:bodyPr wrap="none">
              <a:spAutoFit/>
            </a:bodyPr>
            <a:lstStyle/>
            <a:p>
              <a:r>
                <a:rPr lang="zh-CN" altLang="en-US" dirty="0">
                  <a:solidFill>
                    <a:schemeClr val="tx1">
                      <a:lumMod val="50000"/>
                      <a:lumOff val="50000"/>
                    </a:schemeClr>
                  </a:solidFill>
                  <a:latin typeface="方正兰亭中黑_GBK" pitchFamily="2" charset="-122"/>
                  <a:ea typeface="方正兰亭中黑_GBK" pitchFamily="2" charset="-122"/>
                </a:rPr>
                <a:t>添加文本</a:t>
              </a:r>
            </a:p>
          </p:txBody>
        </p:sp>
      </p:grpSp>
      <p:grpSp>
        <p:nvGrpSpPr>
          <p:cNvPr id="9" name="组合 13"/>
          <p:cNvGrpSpPr/>
          <p:nvPr/>
        </p:nvGrpSpPr>
        <p:grpSpPr>
          <a:xfrm>
            <a:off x="6732240" y="1923677"/>
            <a:ext cx="1800200" cy="1656184"/>
            <a:chOff x="6732240" y="1923677"/>
            <a:chExt cx="1800200" cy="1656184"/>
          </a:xfrm>
          <a:noFill/>
        </p:grpSpPr>
        <p:sp>
          <p:nvSpPr>
            <p:cNvPr id="10" name="右箭头 6"/>
            <p:cNvSpPr/>
            <p:nvPr/>
          </p:nvSpPr>
          <p:spPr>
            <a:xfrm flipH="1">
              <a:off x="6732240" y="1923677"/>
              <a:ext cx="1800200" cy="1656184"/>
            </a:xfrm>
            <a:custGeom>
              <a:avLst/>
              <a:gdLst/>
              <a:ahLst/>
              <a:cxnLst/>
              <a:rect l="l" t="t" r="r" b="b"/>
              <a:pathLst>
                <a:path w="1800200" h="1656184">
                  <a:moveTo>
                    <a:pt x="828092" y="0"/>
                  </a:moveTo>
                  <a:cubicBezTo>
                    <a:pt x="1250086" y="0"/>
                    <a:pt x="1598354" y="315651"/>
                    <a:pt x="1648917" y="723822"/>
                  </a:cubicBezTo>
                  <a:lnTo>
                    <a:pt x="1800200" y="828093"/>
                  </a:lnTo>
                  <a:lnTo>
                    <a:pt x="1648917" y="932363"/>
                  </a:lnTo>
                  <a:cubicBezTo>
                    <a:pt x="1598354" y="1340533"/>
                    <a:pt x="1250085" y="1656184"/>
                    <a:pt x="828092" y="1656184"/>
                  </a:cubicBezTo>
                  <a:cubicBezTo>
                    <a:pt x="370749" y="1656184"/>
                    <a:pt x="0" y="1285435"/>
                    <a:pt x="0" y="828092"/>
                  </a:cubicBezTo>
                  <a:cubicBezTo>
                    <a:pt x="0" y="370749"/>
                    <a:pt x="370749" y="0"/>
                    <a:pt x="828092" y="0"/>
                  </a:cubicBezTo>
                  <a:close/>
                </a:path>
              </a:pathLst>
            </a:custGeom>
            <a:grpFill/>
            <a:ln w="190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7164288" y="2567103"/>
              <a:ext cx="1107996" cy="369332"/>
            </a:xfrm>
            <a:prstGeom prst="rect">
              <a:avLst/>
            </a:prstGeom>
            <a:noFill/>
            <a:ln w="19050">
              <a:noFill/>
              <a:prstDash val="dash"/>
            </a:ln>
          </p:spPr>
          <p:txBody>
            <a:bodyPr wrap="none">
              <a:spAutoFit/>
            </a:bodyPr>
            <a:lstStyle/>
            <a:p>
              <a:r>
                <a:rPr lang="zh-CN" altLang="en-US" dirty="0">
                  <a:solidFill>
                    <a:schemeClr val="tx1">
                      <a:lumMod val="50000"/>
                      <a:lumOff val="50000"/>
                    </a:schemeClr>
                  </a:solidFill>
                  <a:latin typeface="方正兰亭中黑_GBK" pitchFamily="2" charset="-122"/>
                  <a:ea typeface="方正兰亭中黑_GBK" pitchFamily="2" charset="-122"/>
                </a:rPr>
                <a:t>添加文本</a:t>
              </a:r>
            </a:p>
          </p:txBody>
        </p:sp>
      </p:grpSp>
    </p:spTree>
    <p:extLst>
      <p:ext uri="{BB962C8B-B14F-4D97-AF65-F5344CB8AC3E}">
        <p14:creationId xmlns:p14="http://schemas.microsoft.com/office/powerpoint/2010/main" val="22364769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2" presetClass="entr" presetSubtype="4"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p:tgtEl>
                                          <p:spTgt spid="2"/>
                                        </p:tgtEl>
                                        <p:attrNameLst>
                                          <p:attrName>ppt_y</p:attrName>
                                        </p:attrNameLst>
                                      </p:cBhvr>
                                      <p:tavLst>
                                        <p:tav tm="0">
                                          <p:val>
                                            <p:strVal val="#ppt_y+#ppt_h*1.125000"/>
                                          </p:val>
                                        </p:tav>
                                        <p:tav tm="100000">
                                          <p:val>
                                            <p:strVal val="#ppt_y"/>
                                          </p:val>
                                        </p:tav>
                                      </p:tavLst>
                                    </p:anim>
                                    <p:animEffect transition="in" filter="wipe(up)">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p:tgtEl>
                                          <p:spTgt spid="4"/>
                                        </p:tgtEl>
                                        <p:attrNameLst>
                                          <p:attrName>ppt_y</p:attrName>
                                        </p:attrNameLst>
                                      </p:cBhvr>
                                      <p:tavLst>
                                        <p:tav tm="0">
                                          <p:val>
                                            <p:strVal val="#ppt_y-#ppt_h*1.125000"/>
                                          </p:val>
                                        </p:tav>
                                        <p:tav tm="100000">
                                          <p:val>
                                            <p:strVal val="#ppt_y"/>
                                          </p:val>
                                        </p:tav>
                                      </p:tavLst>
                                    </p:anim>
                                    <p:animEffect transition="in" filter="wipe(down)">
                                      <p:cBhvr>
                                        <p:cTn id="19" dur="500"/>
                                        <p:tgtEl>
                                          <p:spTgt spid="4"/>
                                        </p:tgtEl>
                                      </p:cBhvr>
                                    </p:animEffect>
                                  </p:childTnLst>
                                </p:cTn>
                              </p:par>
                              <p:par>
                                <p:cTn id="20" presetID="12" presetClass="entr" presetSubtype="1"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p:tgtEl>
                                          <p:spTgt spid="6"/>
                                        </p:tgtEl>
                                        <p:attrNameLst>
                                          <p:attrName>ppt_y</p:attrName>
                                        </p:attrNameLst>
                                      </p:cBhvr>
                                      <p:tavLst>
                                        <p:tav tm="0">
                                          <p:val>
                                            <p:strVal val="#ppt_y-#ppt_h*1.125000"/>
                                          </p:val>
                                        </p:tav>
                                        <p:tav tm="100000">
                                          <p:val>
                                            <p:strVal val="#ppt_y"/>
                                          </p:val>
                                        </p:tav>
                                      </p:tavLst>
                                    </p:anim>
                                    <p:animEffect transition="in" filter="wipe(down)">
                                      <p:cBhvr>
                                        <p:cTn id="23" dur="500"/>
                                        <p:tgtEl>
                                          <p:spTgt spid="6"/>
                                        </p:tgtEl>
                                      </p:cBhvr>
                                    </p:animEffect>
                                  </p:childTnLst>
                                </p:cTn>
                              </p:par>
                            </p:childTnLst>
                          </p:cTn>
                        </p:par>
                        <p:par>
                          <p:cTn id="24" fill="hold">
                            <p:stCondLst>
                              <p:cond delay="500"/>
                            </p:stCondLst>
                            <p:childTnLst>
                              <p:par>
                                <p:cTn id="25" presetID="2" presetClass="entr" presetSubtype="2"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1+#ppt_w/2"/>
                                          </p:val>
                                        </p:tav>
                                        <p:tav tm="100000">
                                          <p:val>
                                            <p:strVal val="#ppt_x"/>
                                          </p:val>
                                        </p:tav>
                                      </p:tavLst>
                                    </p:anim>
                                    <p:anim calcmode="lin" valueType="num">
                                      <p:cBhvr additive="base">
                                        <p:cTn id="28" dur="500" fill="hold"/>
                                        <p:tgtEl>
                                          <p:spTgt spid="9"/>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0-#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533882" y="1329612"/>
            <a:ext cx="34289" cy="2997333"/>
          </a:xfrm>
          <a:prstGeom prst="rect">
            <a:avLst/>
          </a:prstGeom>
          <a:solidFill>
            <a:schemeClr val="bg2">
              <a:lumMod val="100000"/>
            </a:schemeClr>
          </a:solidFill>
          <a:ln>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a:off x="1319174" y="1404254"/>
            <a:ext cx="2889321" cy="925862"/>
            <a:chOff x="1919536" y="1456171"/>
            <a:chExt cx="3852428" cy="1234483"/>
          </a:xfrm>
        </p:grpSpPr>
        <p:grpSp>
          <p:nvGrpSpPr>
            <p:cNvPr id="22" name="组合 21"/>
            <p:cNvGrpSpPr/>
            <p:nvPr/>
          </p:nvGrpSpPr>
          <p:grpSpPr>
            <a:xfrm>
              <a:off x="4559236" y="1456171"/>
              <a:ext cx="1212728" cy="1234483"/>
              <a:chOff x="4816253" y="1456171"/>
              <a:chExt cx="1212728" cy="1234483"/>
            </a:xfrm>
          </p:grpSpPr>
          <p:sp>
            <p:nvSpPr>
              <p:cNvPr id="26" name="对角圆角矩形 26"/>
              <p:cNvSpPr/>
              <p:nvPr/>
            </p:nvSpPr>
            <p:spPr>
              <a:xfrm rot="16200000">
                <a:off x="4805375" y="1467049"/>
                <a:ext cx="1234483" cy="1212728"/>
              </a:xfrm>
              <a:prstGeom prst="round2DiagRect">
                <a:avLst>
                  <a:gd name="adj1" fmla="val 50000"/>
                  <a:gd name="adj2" fmla="val 0"/>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7" name="对角圆角矩形 27"/>
              <p:cNvSpPr/>
              <p:nvPr/>
            </p:nvSpPr>
            <p:spPr>
              <a:xfrm rot="16200000">
                <a:off x="4916607" y="1564059"/>
                <a:ext cx="1034918" cy="1016679"/>
              </a:xfrm>
              <a:prstGeom prst="round2DiagRect">
                <a:avLst>
                  <a:gd name="adj1" fmla="val 50000"/>
                  <a:gd name="adj2" fmla="val 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任意多边形 28"/>
              <p:cNvSpPr>
                <a:spLocks/>
              </p:cNvSpPr>
              <p:nvPr/>
            </p:nvSpPr>
            <p:spPr bwMode="auto">
              <a:xfrm>
                <a:off x="5250981" y="1792284"/>
                <a:ext cx="393853" cy="579957"/>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bg1"/>
              </a:solid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1919536" y="1627593"/>
              <a:ext cx="2639700" cy="891638"/>
              <a:chOff x="1918379" y="1734048"/>
              <a:chExt cx="2348822" cy="891638"/>
            </a:xfrm>
          </p:grpSpPr>
          <p:sp>
            <p:nvSpPr>
              <p:cNvPr id="24" name="文本框 18"/>
              <p:cNvSpPr txBox="1"/>
              <p:nvPr/>
            </p:nvSpPr>
            <p:spPr>
              <a:xfrm>
                <a:off x="1918379" y="2071688"/>
                <a:ext cx="2348822" cy="553998"/>
              </a:xfrm>
              <a:prstGeom prst="rect">
                <a:avLst/>
              </a:prstGeom>
              <a:noFill/>
            </p:spPr>
            <p:txBody>
              <a:bodyPr wrap="square" rIns="360000" anchor="t" anchorCtr="0">
                <a:normAutofit fontScale="92500" lnSpcReduction="10000"/>
              </a:bodyPr>
              <a:lstStyle/>
              <a:p>
                <a:pPr algn="r">
                  <a:lnSpc>
                    <a:spcPct val="120000"/>
                  </a:lnSpc>
                </a:pPr>
                <a:r>
                  <a:rPr lang="zh-CN" altLang="en-US" sz="10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（建议使用主题字体）</a:t>
                </a:r>
              </a:p>
            </p:txBody>
          </p:sp>
          <p:sp>
            <p:nvSpPr>
              <p:cNvPr id="25" name="矩形 24"/>
              <p:cNvSpPr/>
              <p:nvPr/>
            </p:nvSpPr>
            <p:spPr>
              <a:xfrm>
                <a:off x="2985227" y="1734048"/>
                <a:ext cx="1281974" cy="323165"/>
              </a:xfrm>
              <a:prstGeom prst="rect">
                <a:avLst/>
              </a:prstGeom>
            </p:spPr>
            <p:txBody>
              <a:bodyPr wrap="none" lIns="0" tIns="0" rIns="360000" bIns="0" anchor="b" anchorCtr="0">
                <a:normAutofit/>
              </a:bodyPr>
              <a:lstStyle/>
              <a:p>
                <a:pPr algn="r"/>
                <a:r>
                  <a:rPr lang="zh-CN" altLang="en-US" sz="1400" b="1">
                    <a:solidFill>
                      <a:schemeClr val="bg1">
                        <a:lumMod val="50000"/>
                      </a:schemeClr>
                    </a:solidFill>
                    <a:latin typeface="微软雅黑" panose="020B0503020204020204" pitchFamily="34" charset="-122"/>
                    <a:ea typeface="微软雅黑" panose="020B0503020204020204" pitchFamily="34" charset="-122"/>
                  </a:rPr>
                  <a:t>标题文本预设</a:t>
                </a:r>
                <a:endParaRPr lang="zh-CN" altLang="en-US" sz="1400" b="1" dirty="0">
                  <a:solidFill>
                    <a:schemeClr val="bg1">
                      <a:lumMod val="50000"/>
                    </a:schemeClr>
                  </a:solidFill>
                  <a:latin typeface="微软雅黑" panose="020B0503020204020204" pitchFamily="34" charset="-122"/>
                  <a:ea typeface="微软雅黑" panose="020B0503020204020204" pitchFamily="34" charset="-122"/>
                </a:endParaRPr>
              </a:p>
            </p:txBody>
          </p:sp>
        </p:grpSp>
      </p:grpSp>
      <p:grpSp>
        <p:nvGrpSpPr>
          <p:cNvPr id="6" name="组合 5"/>
          <p:cNvGrpSpPr/>
          <p:nvPr/>
        </p:nvGrpSpPr>
        <p:grpSpPr>
          <a:xfrm>
            <a:off x="4904986" y="2394451"/>
            <a:ext cx="2880765" cy="925862"/>
            <a:chOff x="6359436" y="2728516"/>
            <a:chExt cx="3841020" cy="1234483"/>
          </a:xfrm>
        </p:grpSpPr>
        <p:grpSp>
          <p:nvGrpSpPr>
            <p:cNvPr id="15" name="组合 14"/>
            <p:cNvGrpSpPr/>
            <p:nvPr/>
          </p:nvGrpSpPr>
          <p:grpSpPr>
            <a:xfrm>
              <a:off x="6359436" y="2728516"/>
              <a:ext cx="1212728" cy="1234483"/>
              <a:chOff x="6129344" y="2728516"/>
              <a:chExt cx="1212728" cy="1234483"/>
            </a:xfrm>
          </p:grpSpPr>
          <p:sp>
            <p:nvSpPr>
              <p:cNvPr id="19" name="对角圆角矩形 23"/>
              <p:cNvSpPr/>
              <p:nvPr/>
            </p:nvSpPr>
            <p:spPr>
              <a:xfrm rot="16200000">
                <a:off x="6118466" y="2739394"/>
                <a:ext cx="1234483" cy="1212728"/>
              </a:xfrm>
              <a:prstGeom prst="round2DiagRect">
                <a:avLst>
                  <a:gd name="adj1" fmla="val 50000"/>
                  <a:gd name="adj2" fmla="val 0"/>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0" name="对角圆角矩形 24"/>
              <p:cNvSpPr/>
              <p:nvPr/>
            </p:nvSpPr>
            <p:spPr>
              <a:xfrm rot="16200000">
                <a:off x="6229698" y="2836404"/>
                <a:ext cx="1034918" cy="1016679"/>
              </a:xfrm>
              <a:prstGeom prst="round2Diag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1" name="任意多边形 25"/>
              <p:cNvSpPr>
                <a:spLocks/>
              </p:cNvSpPr>
              <p:nvPr/>
            </p:nvSpPr>
            <p:spPr bwMode="auto">
              <a:xfrm flipH="1">
                <a:off x="6553991" y="3036256"/>
                <a:ext cx="353336" cy="594499"/>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7572164" y="2897654"/>
              <a:ext cx="2628292" cy="877163"/>
              <a:chOff x="7996808" y="1734930"/>
              <a:chExt cx="2348822" cy="877163"/>
            </a:xfrm>
          </p:grpSpPr>
          <p:sp>
            <p:nvSpPr>
              <p:cNvPr id="17" name="文本框 16"/>
              <p:cNvSpPr txBox="1"/>
              <p:nvPr/>
            </p:nvSpPr>
            <p:spPr>
              <a:xfrm>
                <a:off x="7996808" y="2058095"/>
                <a:ext cx="2348822" cy="553998"/>
              </a:xfrm>
              <a:prstGeom prst="rect">
                <a:avLst/>
              </a:prstGeom>
              <a:noFill/>
            </p:spPr>
            <p:txBody>
              <a:bodyPr wrap="square" lIns="360000" rIns="216000" anchor="ctr" anchorCtr="0">
                <a:normAutofit fontScale="77500" lnSpcReduction="20000"/>
              </a:bodyPr>
              <a:lstStyle/>
              <a:p>
                <a:pPr>
                  <a:lnSpc>
                    <a:spcPct val="120000"/>
                  </a:lnSpc>
                </a:pPr>
                <a:r>
                  <a:rPr lang="zh-CN" altLang="en-US" sz="10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（建议使用主题字体）</a:t>
                </a:r>
              </a:p>
            </p:txBody>
          </p:sp>
          <p:sp>
            <p:nvSpPr>
              <p:cNvPr id="18" name="矩形 17"/>
              <p:cNvSpPr/>
              <p:nvPr/>
            </p:nvSpPr>
            <p:spPr>
              <a:xfrm>
                <a:off x="7996808" y="1734930"/>
                <a:ext cx="1482456" cy="323165"/>
              </a:xfrm>
              <a:prstGeom prst="rect">
                <a:avLst/>
              </a:prstGeom>
            </p:spPr>
            <p:txBody>
              <a:bodyPr wrap="none" lIns="360000" tIns="0" rIns="216000" bIns="0" anchor="ctr" anchorCtr="0">
                <a:normAutofit/>
              </a:bodyPr>
              <a:lstStyle/>
              <a:p>
                <a:r>
                  <a:rPr lang="zh-CN" altLang="en-US" sz="14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grpSp>
      <p:grpSp>
        <p:nvGrpSpPr>
          <p:cNvPr id="7" name="组合 6"/>
          <p:cNvGrpSpPr/>
          <p:nvPr/>
        </p:nvGrpSpPr>
        <p:grpSpPr>
          <a:xfrm>
            <a:off x="1319174" y="3327834"/>
            <a:ext cx="2889321" cy="892262"/>
            <a:chOff x="1919536" y="3535572"/>
            <a:chExt cx="3852428" cy="1189683"/>
          </a:xfrm>
        </p:grpSpPr>
        <p:grpSp>
          <p:nvGrpSpPr>
            <p:cNvPr id="8" name="组合 7"/>
            <p:cNvGrpSpPr/>
            <p:nvPr/>
          </p:nvGrpSpPr>
          <p:grpSpPr>
            <a:xfrm>
              <a:off x="4603247" y="3535572"/>
              <a:ext cx="1168717" cy="1189683"/>
              <a:chOff x="4852515" y="3535572"/>
              <a:chExt cx="1168717" cy="1189683"/>
            </a:xfrm>
          </p:grpSpPr>
          <p:sp>
            <p:nvSpPr>
              <p:cNvPr id="12" name="对角圆角矩形 29"/>
              <p:cNvSpPr/>
              <p:nvPr/>
            </p:nvSpPr>
            <p:spPr>
              <a:xfrm rot="16200000">
                <a:off x="4842032" y="3546055"/>
                <a:ext cx="1189683" cy="1168717"/>
              </a:xfrm>
              <a:prstGeom prst="round2DiagRect">
                <a:avLst>
                  <a:gd name="adj1" fmla="val 50000"/>
                  <a:gd name="adj2" fmla="val 0"/>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13" name="对角圆角矩形 30"/>
              <p:cNvSpPr/>
              <p:nvPr/>
            </p:nvSpPr>
            <p:spPr>
              <a:xfrm rot="16200000">
                <a:off x="4949228" y="3639545"/>
                <a:ext cx="997360" cy="979782"/>
              </a:xfrm>
              <a:prstGeom prst="round2Diag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14" name="任意多边形 31"/>
              <p:cNvSpPr>
                <a:spLocks/>
              </p:cNvSpPr>
              <p:nvPr/>
            </p:nvSpPr>
            <p:spPr bwMode="auto">
              <a:xfrm rot="10800000" flipV="1">
                <a:off x="5200395" y="3857401"/>
                <a:ext cx="444440" cy="482637"/>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chemeClr val="bg1"/>
              </a:solid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1919536" y="3684594"/>
              <a:ext cx="2639700" cy="891638"/>
              <a:chOff x="1918379" y="1734048"/>
              <a:chExt cx="2348822" cy="891638"/>
            </a:xfrm>
          </p:grpSpPr>
          <p:sp>
            <p:nvSpPr>
              <p:cNvPr id="10" name="文本框 14"/>
              <p:cNvSpPr txBox="1"/>
              <p:nvPr/>
            </p:nvSpPr>
            <p:spPr>
              <a:xfrm>
                <a:off x="1918379" y="2071688"/>
                <a:ext cx="2348822" cy="553998"/>
              </a:xfrm>
              <a:prstGeom prst="rect">
                <a:avLst/>
              </a:prstGeom>
              <a:noFill/>
            </p:spPr>
            <p:txBody>
              <a:bodyPr wrap="square" rIns="360000" anchor="t" anchorCtr="0">
                <a:normAutofit fontScale="92500" lnSpcReduction="10000"/>
              </a:bodyPr>
              <a:lstStyle/>
              <a:p>
                <a:pPr algn="r">
                  <a:lnSpc>
                    <a:spcPct val="120000"/>
                  </a:lnSpc>
                </a:pPr>
                <a:r>
                  <a:rPr lang="zh-CN" altLang="en-US" sz="10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（建议使用主题字体）</a:t>
                </a:r>
              </a:p>
            </p:txBody>
          </p:sp>
          <p:sp>
            <p:nvSpPr>
              <p:cNvPr id="11" name="矩形 10"/>
              <p:cNvSpPr/>
              <p:nvPr/>
            </p:nvSpPr>
            <p:spPr>
              <a:xfrm>
                <a:off x="2985227" y="1734048"/>
                <a:ext cx="1281974" cy="323165"/>
              </a:xfrm>
              <a:prstGeom prst="rect">
                <a:avLst/>
              </a:prstGeom>
            </p:spPr>
            <p:txBody>
              <a:bodyPr wrap="none" lIns="0" tIns="0" rIns="360000" bIns="0" anchor="b" anchorCtr="0">
                <a:normAutofit/>
              </a:bodyPr>
              <a:lstStyle/>
              <a:p>
                <a:pPr algn="r"/>
                <a:r>
                  <a:rPr lang="zh-CN" altLang="en-US" sz="14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grpSp>
    </p:spTree>
    <p:extLst>
      <p:ext uri="{BB962C8B-B14F-4D97-AF65-F5344CB8AC3E}">
        <p14:creationId xmlns:p14="http://schemas.microsoft.com/office/powerpoint/2010/main" val="2419037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down)">
                                      <p:cBhvr>
                                        <p:cTn id="11" dur="500"/>
                                        <p:tgtEl>
                                          <p:spTgt spid="7"/>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sosceles Triangle 2"/>
          <p:cNvSpPr/>
          <p:nvPr/>
        </p:nvSpPr>
        <p:spPr>
          <a:xfrm>
            <a:off x="841420" y="1327959"/>
            <a:ext cx="2390472" cy="2061029"/>
          </a:xfrm>
          <a:prstGeom prst="triangle">
            <a:avLst/>
          </a:prstGeom>
          <a:solidFill>
            <a:schemeClr val="bg1"/>
          </a:solidFill>
          <a:ln>
            <a:noFill/>
          </a:ln>
          <a:effectLst>
            <a:outerShdw blurRad="76200" dist="127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endParaRPr lang="en-US" sz="1799"/>
          </a:p>
        </p:txBody>
      </p:sp>
      <p:grpSp>
        <p:nvGrpSpPr>
          <p:cNvPr id="2" name="组合 1">
            <a:extLst>
              <a:ext uri="{FF2B5EF4-FFF2-40B4-BE49-F238E27FC236}">
                <a16:creationId xmlns:a16="http://schemas.microsoft.com/office/drawing/2014/main" id="{E599AECB-42B2-492F-8075-135C66AC4F45}"/>
              </a:ext>
            </a:extLst>
          </p:cNvPr>
          <p:cNvGrpSpPr/>
          <p:nvPr/>
        </p:nvGrpSpPr>
        <p:grpSpPr>
          <a:xfrm>
            <a:off x="1209245" y="1327958"/>
            <a:ext cx="1654821" cy="1303417"/>
            <a:chOff x="1208207" y="1328368"/>
            <a:chExt cx="1655332" cy="1303819"/>
          </a:xfrm>
        </p:grpSpPr>
        <p:sp>
          <p:nvSpPr>
            <p:cNvPr id="4" name="Isosceles Triangle 3"/>
            <p:cNvSpPr/>
            <p:nvPr/>
          </p:nvSpPr>
          <p:spPr>
            <a:xfrm flipV="1">
              <a:off x="2708401" y="2498428"/>
              <a:ext cx="155138" cy="133759"/>
            </a:xfrm>
            <a:prstGeom prst="triangle">
              <a:avLst/>
            </a:prstGeom>
            <a:solidFill>
              <a:schemeClr val="bg1">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endParaRPr lang="en-US" sz="1799"/>
            </a:p>
          </p:txBody>
        </p:sp>
        <p:sp>
          <p:nvSpPr>
            <p:cNvPr id="12" name="Isosceles Triangle 11"/>
            <p:cNvSpPr/>
            <p:nvPr/>
          </p:nvSpPr>
          <p:spPr>
            <a:xfrm flipV="1">
              <a:off x="1208207" y="2498427"/>
              <a:ext cx="155138" cy="133759"/>
            </a:xfrm>
            <a:prstGeom prst="triangle">
              <a:avLst/>
            </a:prstGeom>
            <a:solidFill>
              <a:schemeClr val="bg1">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endParaRPr lang="en-US" sz="1799"/>
            </a:p>
          </p:txBody>
        </p:sp>
        <p:sp>
          <p:nvSpPr>
            <p:cNvPr id="8" name="Isosceles Triangle 7"/>
            <p:cNvSpPr/>
            <p:nvPr/>
          </p:nvSpPr>
          <p:spPr>
            <a:xfrm>
              <a:off x="1208207" y="1328368"/>
              <a:ext cx="1655331" cy="117006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r>
                <a:rPr lang="en-US" sz="1799" dirty="0">
                  <a:solidFill>
                    <a:schemeClr val="bg1"/>
                  </a:solidFill>
                  <a:latin typeface="Simple-Line-Icons" panose="02000503000000000000" pitchFamily="2" charset="2"/>
                </a:rPr>
                <a:t></a:t>
              </a:r>
              <a:endParaRPr lang="en-US" sz="1799" dirty="0">
                <a:solidFill>
                  <a:schemeClr val="bg1"/>
                </a:solidFill>
                <a:latin typeface="Roboto" panose="02000000000000000000" pitchFamily="2" charset="0"/>
                <a:ea typeface="Roboto" panose="02000000000000000000" pitchFamily="2" charset="0"/>
              </a:endParaRPr>
            </a:p>
            <a:p>
              <a:pPr algn="ctr"/>
              <a:r>
                <a:rPr lang="en-US" sz="1799" dirty="0">
                  <a:latin typeface="Roboto" panose="02000000000000000000" pitchFamily="2" charset="0"/>
                  <a:ea typeface="Roboto" panose="02000000000000000000" pitchFamily="2" charset="0"/>
                </a:rPr>
                <a:t>19</a:t>
              </a:r>
              <a:r>
                <a:rPr lang="en-US" sz="700" dirty="0">
                  <a:latin typeface="Roboto" panose="02000000000000000000" pitchFamily="2" charset="0"/>
                  <a:ea typeface="Roboto" panose="02000000000000000000" pitchFamily="2" charset="0"/>
                </a:rPr>
                <a:t>$</a:t>
              </a:r>
              <a:r>
                <a:rPr lang="en-US" sz="1799" dirty="0">
                  <a:latin typeface="Roboto" panose="02000000000000000000" pitchFamily="2" charset="0"/>
                  <a:ea typeface="Roboto" panose="02000000000000000000" pitchFamily="2" charset="0"/>
                </a:rPr>
                <a:t>/</a:t>
              </a:r>
              <a:r>
                <a:rPr lang="en-US" sz="700" dirty="0">
                  <a:latin typeface="Roboto" panose="02000000000000000000" pitchFamily="2" charset="0"/>
                  <a:ea typeface="Roboto" panose="02000000000000000000" pitchFamily="2" charset="0"/>
                </a:rPr>
                <a:t>Hour</a:t>
              </a:r>
            </a:p>
          </p:txBody>
        </p:sp>
      </p:grpSp>
      <p:sp>
        <p:nvSpPr>
          <p:cNvPr id="14" name="Rectangle 13"/>
          <p:cNvSpPr/>
          <p:nvPr/>
        </p:nvSpPr>
        <p:spPr>
          <a:xfrm>
            <a:off x="1328479" y="2649064"/>
            <a:ext cx="1416351" cy="546132"/>
          </a:xfrm>
          <a:prstGeom prst="rect">
            <a:avLst/>
          </a:prstGeom>
        </p:spPr>
        <p:txBody>
          <a:bodyPr wrap="square" lIns="68556" tIns="34278" rIns="68556" bIns="34278">
            <a:spAutoFit/>
          </a:bodyPr>
          <a:lstStyle/>
          <a:p>
            <a:pPr algn="ctr"/>
            <a:r>
              <a:rPr lang="en-US" sz="1000" dirty="0">
                <a:solidFill>
                  <a:schemeClr val="bg1">
                    <a:lumMod val="50000"/>
                  </a:schemeClr>
                </a:solidFill>
                <a:latin typeface="Roboto" panose="02000000000000000000" pitchFamily="2" charset="0"/>
                <a:ea typeface="Roboto" panose="02000000000000000000" pitchFamily="2" charset="0"/>
              </a:rPr>
              <a:t>Basic Service</a:t>
            </a:r>
          </a:p>
          <a:p>
            <a:pPr algn="ctr"/>
            <a:endParaRPr lang="en-US" sz="700" dirty="0">
              <a:solidFill>
                <a:schemeClr val="bg1">
                  <a:lumMod val="50000"/>
                </a:schemeClr>
              </a:solidFill>
              <a:latin typeface="Roboto" panose="02000000000000000000" pitchFamily="2" charset="0"/>
              <a:ea typeface="Roboto" panose="02000000000000000000" pitchFamily="2" charset="0"/>
            </a:endParaRPr>
          </a:p>
          <a:p>
            <a:pPr algn="ctr"/>
            <a:r>
              <a:rPr lang="en-US" sz="700" dirty="0">
                <a:solidFill>
                  <a:schemeClr val="bg1">
                    <a:lumMod val="50000"/>
                  </a:schemeClr>
                </a:solidFill>
                <a:latin typeface="Roboto" panose="02000000000000000000" pitchFamily="2" charset="0"/>
                <a:ea typeface="Roboto" panose="02000000000000000000" pitchFamily="2" charset="0"/>
              </a:rPr>
              <a:t>Proactively customize highly efficient results whereas functional.</a:t>
            </a:r>
          </a:p>
        </p:txBody>
      </p:sp>
      <p:sp>
        <p:nvSpPr>
          <p:cNvPr id="18" name="Isosceles Triangle 17"/>
          <p:cNvSpPr/>
          <p:nvPr/>
        </p:nvSpPr>
        <p:spPr>
          <a:xfrm>
            <a:off x="3376765" y="1327959"/>
            <a:ext cx="2390472" cy="2061029"/>
          </a:xfrm>
          <a:prstGeom prst="triangle">
            <a:avLst/>
          </a:prstGeom>
          <a:solidFill>
            <a:schemeClr val="bg1"/>
          </a:solidFill>
          <a:ln>
            <a:noFill/>
          </a:ln>
          <a:effectLst>
            <a:outerShdw blurRad="76200" dist="127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endParaRPr lang="en-US" sz="1799"/>
          </a:p>
        </p:txBody>
      </p:sp>
      <p:grpSp>
        <p:nvGrpSpPr>
          <p:cNvPr id="5" name="组合 4">
            <a:extLst>
              <a:ext uri="{FF2B5EF4-FFF2-40B4-BE49-F238E27FC236}">
                <a16:creationId xmlns:a16="http://schemas.microsoft.com/office/drawing/2014/main" id="{C6044117-FABE-442D-8C7B-3DCD6DE85304}"/>
              </a:ext>
            </a:extLst>
          </p:cNvPr>
          <p:cNvGrpSpPr/>
          <p:nvPr/>
        </p:nvGrpSpPr>
        <p:grpSpPr>
          <a:xfrm>
            <a:off x="3744590" y="1327958"/>
            <a:ext cx="1654822" cy="1303417"/>
            <a:chOff x="3744334" y="1328368"/>
            <a:chExt cx="1655333" cy="1303819"/>
          </a:xfrm>
        </p:grpSpPr>
        <p:sp>
          <p:nvSpPr>
            <p:cNvPr id="16" name="Isosceles Triangle 15"/>
            <p:cNvSpPr/>
            <p:nvPr/>
          </p:nvSpPr>
          <p:spPr>
            <a:xfrm flipV="1">
              <a:off x="5244529" y="2498428"/>
              <a:ext cx="155138" cy="133759"/>
            </a:xfrm>
            <a:prstGeom prst="triangle">
              <a:avLst/>
            </a:prstGeom>
            <a:solidFill>
              <a:schemeClr val="bg1">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endParaRPr lang="en-US" sz="1799"/>
            </a:p>
          </p:txBody>
        </p:sp>
        <p:sp>
          <p:nvSpPr>
            <p:cNvPr id="17" name="Isosceles Triangle 16"/>
            <p:cNvSpPr/>
            <p:nvPr/>
          </p:nvSpPr>
          <p:spPr>
            <a:xfrm flipV="1">
              <a:off x="3744334" y="2498427"/>
              <a:ext cx="155138" cy="133759"/>
            </a:xfrm>
            <a:prstGeom prst="triangle">
              <a:avLst/>
            </a:prstGeom>
            <a:solidFill>
              <a:schemeClr val="bg1">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endParaRPr lang="en-US" sz="1799"/>
            </a:p>
          </p:txBody>
        </p:sp>
        <p:sp>
          <p:nvSpPr>
            <p:cNvPr id="19" name="Isosceles Triangle 18"/>
            <p:cNvSpPr/>
            <p:nvPr/>
          </p:nvSpPr>
          <p:spPr>
            <a:xfrm>
              <a:off x="3744335" y="1328368"/>
              <a:ext cx="1655331" cy="117006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r>
                <a:rPr lang="en-US" sz="1799" dirty="0">
                  <a:solidFill>
                    <a:schemeClr val="bg1"/>
                  </a:solidFill>
                  <a:latin typeface="Simple-Line-Icons" panose="02000503000000000000" pitchFamily="2" charset="2"/>
                </a:rPr>
                <a:t></a:t>
              </a:r>
              <a:r>
                <a:rPr lang="en-US" sz="1799" dirty="0">
                  <a:solidFill>
                    <a:schemeClr val="tx1">
                      <a:lumMod val="85000"/>
                      <a:lumOff val="15000"/>
                    </a:schemeClr>
                  </a:solidFill>
                  <a:latin typeface="Simple-Line-Icons" panose="02000503000000000000" pitchFamily="2" charset="2"/>
                </a:rPr>
                <a:t> </a:t>
              </a:r>
              <a:r>
                <a:rPr lang="en-US" sz="1799" dirty="0">
                  <a:latin typeface="Roboto" panose="02000000000000000000" pitchFamily="2" charset="0"/>
                  <a:ea typeface="Roboto" panose="02000000000000000000" pitchFamily="2" charset="0"/>
                </a:rPr>
                <a:t>45</a:t>
              </a:r>
              <a:r>
                <a:rPr lang="en-US" sz="700" dirty="0">
                  <a:latin typeface="Roboto" panose="02000000000000000000" pitchFamily="2" charset="0"/>
                  <a:ea typeface="Roboto" panose="02000000000000000000" pitchFamily="2" charset="0"/>
                </a:rPr>
                <a:t>$</a:t>
              </a:r>
              <a:r>
                <a:rPr lang="en-US" sz="1799" dirty="0">
                  <a:latin typeface="Roboto" panose="02000000000000000000" pitchFamily="2" charset="0"/>
                  <a:ea typeface="Roboto" panose="02000000000000000000" pitchFamily="2" charset="0"/>
                </a:rPr>
                <a:t>/</a:t>
              </a:r>
              <a:r>
                <a:rPr lang="en-US" sz="700" dirty="0">
                  <a:latin typeface="Roboto" panose="02000000000000000000" pitchFamily="2" charset="0"/>
                  <a:ea typeface="Roboto" panose="02000000000000000000" pitchFamily="2" charset="0"/>
                </a:rPr>
                <a:t>Hour</a:t>
              </a:r>
            </a:p>
          </p:txBody>
        </p:sp>
      </p:grpSp>
      <p:sp>
        <p:nvSpPr>
          <p:cNvPr id="20" name="Rectangle 19"/>
          <p:cNvSpPr/>
          <p:nvPr/>
        </p:nvSpPr>
        <p:spPr>
          <a:xfrm>
            <a:off x="3863825" y="2649064"/>
            <a:ext cx="1416351" cy="546132"/>
          </a:xfrm>
          <a:prstGeom prst="rect">
            <a:avLst/>
          </a:prstGeom>
        </p:spPr>
        <p:txBody>
          <a:bodyPr wrap="square" lIns="68556" tIns="34278" rIns="68556" bIns="34278">
            <a:spAutoFit/>
          </a:bodyPr>
          <a:lstStyle/>
          <a:p>
            <a:pPr algn="ctr"/>
            <a:r>
              <a:rPr lang="en-US" sz="1000" dirty="0">
                <a:solidFill>
                  <a:schemeClr val="bg1">
                    <a:lumMod val="50000"/>
                  </a:schemeClr>
                </a:solidFill>
                <a:latin typeface="Roboto" panose="02000000000000000000" pitchFamily="2" charset="0"/>
                <a:ea typeface="Roboto" panose="02000000000000000000" pitchFamily="2" charset="0"/>
              </a:rPr>
              <a:t>Unique Service</a:t>
            </a:r>
          </a:p>
          <a:p>
            <a:pPr algn="ctr"/>
            <a:endParaRPr lang="en-US" sz="700" dirty="0">
              <a:solidFill>
                <a:schemeClr val="bg1">
                  <a:lumMod val="50000"/>
                </a:schemeClr>
              </a:solidFill>
              <a:latin typeface="Roboto" panose="02000000000000000000" pitchFamily="2" charset="0"/>
              <a:ea typeface="Roboto" panose="02000000000000000000" pitchFamily="2" charset="0"/>
            </a:endParaRPr>
          </a:p>
          <a:p>
            <a:pPr algn="ctr"/>
            <a:r>
              <a:rPr lang="en-US" sz="700" dirty="0">
                <a:solidFill>
                  <a:schemeClr val="bg1">
                    <a:lumMod val="50000"/>
                  </a:schemeClr>
                </a:solidFill>
                <a:latin typeface="Roboto" panose="02000000000000000000" pitchFamily="2" charset="0"/>
                <a:ea typeface="Roboto" panose="02000000000000000000" pitchFamily="2" charset="0"/>
              </a:rPr>
              <a:t>Proactively customize highly efficient results whereas functional.</a:t>
            </a:r>
          </a:p>
        </p:txBody>
      </p:sp>
      <p:sp>
        <p:nvSpPr>
          <p:cNvPr id="24" name="Isosceles Triangle 23"/>
          <p:cNvSpPr/>
          <p:nvPr/>
        </p:nvSpPr>
        <p:spPr>
          <a:xfrm>
            <a:off x="5912111" y="1327959"/>
            <a:ext cx="2390472" cy="2061029"/>
          </a:xfrm>
          <a:prstGeom prst="triangle">
            <a:avLst/>
          </a:prstGeom>
          <a:solidFill>
            <a:schemeClr val="bg1"/>
          </a:solidFill>
          <a:ln>
            <a:noFill/>
          </a:ln>
          <a:effectLst>
            <a:outerShdw blurRad="76200" dist="127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endParaRPr lang="en-US" sz="1799"/>
          </a:p>
        </p:txBody>
      </p:sp>
      <p:grpSp>
        <p:nvGrpSpPr>
          <p:cNvPr id="6" name="组合 5">
            <a:extLst>
              <a:ext uri="{FF2B5EF4-FFF2-40B4-BE49-F238E27FC236}">
                <a16:creationId xmlns:a16="http://schemas.microsoft.com/office/drawing/2014/main" id="{C4BA6B8B-796C-437A-BA40-469A1E21C8B4}"/>
              </a:ext>
            </a:extLst>
          </p:cNvPr>
          <p:cNvGrpSpPr/>
          <p:nvPr/>
        </p:nvGrpSpPr>
        <p:grpSpPr>
          <a:xfrm>
            <a:off x="6279935" y="1327958"/>
            <a:ext cx="1654822" cy="1303417"/>
            <a:chOff x="6280462" y="1328368"/>
            <a:chExt cx="1655333" cy="1303819"/>
          </a:xfrm>
        </p:grpSpPr>
        <p:sp>
          <p:nvSpPr>
            <p:cNvPr id="22" name="Isosceles Triangle 21"/>
            <p:cNvSpPr/>
            <p:nvPr/>
          </p:nvSpPr>
          <p:spPr>
            <a:xfrm flipV="1">
              <a:off x="7780657" y="2498428"/>
              <a:ext cx="155138" cy="133759"/>
            </a:xfrm>
            <a:prstGeom prst="triangle">
              <a:avLst/>
            </a:prstGeom>
            <a:solidFill>
              <a:schemeClr val="bg1">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endParaRPr lang="en-US" sz="1799"/>
            </a:p>
          </p:txBody>
        </p:sp>
        <p:sp>
          <p:nvSpPr>
            <p:cNvPr id="23" name="Isosceles Triangle 22"/>
            <p:cNvSpPr/>
            <p:nvPr/>
          </p:nvSpPr>
          <p:spPr>
            <a:xfrm flipV="1">
              <a:off x="6280463" y="2498427"/>
              <a:ext cx="155138" cy="133759"/>
            </a:xfrm>
            <a:prstGeom prst="triangle">
              <a:avLst/>
            </a:prstGeom>
            <a:solidFill>
              <a:schemeClr val="bg1">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endParaRPr lang="en-US" sz="1799"/>
            </a:p>
          </p:txBody>
        </p:sp>
        <p:sp>
          <p:nvSpPr>
            <p:cNvPr id="25" name="Isosceles Triangle 24"/>
            <p:cNvSpPr/>
            <p:nvPr/>
          </p:nvSpPr>
          <p:spPr>
            <a:xfrm>
              <a:off x="6280462" y="1328368"/>
              <a:ext cx="1655331" cy="1170061"/>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56" tIns="34278" rIns="68556" bIns="34278" rtlCol="0" anchor="ctr"/>
            <a:lstStyle/>
            <a:p>
              <a:pPr algn="ctr"/>
              <a:r>
                <a:rPr lang="en-US" sz="1799" dirty="0">
                  <a:solidFill>
                    <a:schemeClr val="bg1"/>
                  </a:solidFill>
                  <a:latin typeface="Simple-Line-Icons" panose="02000503000000000000" pitchFamily="2" charset="2"/>
                </a:rPr>
                <a:t></a:t>
              </a:r>
              <a:r>
                <a:rPr lang="en-US" sz="1799" dirty="0">
                  <a:solidFill>
                    <a:schemeClr val="tx1">
                      <a:lumMod val="85000"/>
                      <a:lumOff val="15000"/>
                    </a:schemeClr>
                  </a:solidFill>
                  <a:latin typeface="Simple-Line-Icons" panose="02000503000000000000" pitchFamily="2" charset="2"/>
                </a:rPr>
                <a:t> </a:t>
              </a:r>
              <a:r>
                <a:rPr lang="en-US" sz="1799" dirty="0">
                  <a:latin typeface="Roboto" panose="02000000000000000000" pitchFamily="2" charset="0"/>
                  <a:ea typeface="Roboto" panose="02000000000000000000" pitchFamily="2" charset="0"/>
                </a:rPr>
                <a:t>95</a:t>
              </a:r>
              <a:r>
                <a:rPr lang="en-US" sz="700" dirty="0">
                  <a:latin typeface="Roboto" panose="02000000000000000000" pitchFamily="2" charset="0"/>
                  <a:ea typeface="Roboto" panose="02000000000000000000" pitchFamily="2" charset="0"/>
                </a:rPr>
                <a:t>$</a:t>
              </a:r>
              <a:r>
                <a:rPr lang="en-US" sz="1799" dirty="0">
                  <a:latin typeface="Roboto" panose="02000000000000000000" pitchFamily="2" charset="0"/>
                  <a:ea typeface="Roboto" panose="02000000000000000000" pitchFamily="2" charset="0"/>
                </a:rPr>
                <a:t>/</a:t>
              </a:r>
              <a:r>
                <a:rPr lang="en-US" sz="700" dirty="0">
                  <a:latin typeface="Roboto" panose="02000000000000000000" pitchFamily="2" charset="0"/>
                  <a:ea typeface="Roboto" panose="02000000000000000000" pitchFamily="2" charset="0"/>
                </a:rPr>
                <a:t>Hour</a:t>
              </a:r>
            </a:p>
          </p:txBody>
        </p:sp>
      </p:grpSp>
      <p:sp>
        <p:nvSpPr>
          <p:cNvPr id="26" name="Rectangle 25"/>
          <p:cNvSpPr/>
          <p:nvPr/>
        </p:nvSpPr>
        <p:spPr>
          <a:xfrm>
            <a:off x="6399170" y="2649064"/>
            <a:ext cx="1416351" cy="546132"/>
          </a:xfrm>
          <a:prstGeom prst="rect">
            <a:avLst/>
          </a:prstGeom>
        </p:spPr>
        <p:txBody>
          <a:bodyPr wrap="square" lIns="68556" tIns="34278" rIns="68556" bIns="34278">
            <a:spAutoFit/>
          </a:bodyPr>
          <a:lstStyle/>
          <a:p>
            <a:pPr algn="ctr"/>
            <a:r>
              <a:rPr lang="en-US" sz="1000" dirty="0">
                <a:solidFill>
                  <a:schemeClr val="bg1">
                    <a:lumMod val="50000"/>
                  </a:schemeClr>
                </a:solidFill>
                <a:latin typeface="Roboto" panose="02000000000000000000" pitchFamily="2" charset="0"/>
                <a:ea typeface="Roboto" panose="02000000000000000000" pitchFamily="2" charset="0"/>
              </a:rPr>
              <a:t>Featured Service</a:t>
            </a:r>
          </a:p>
          <a:p>
            <a:pPr algn="ctr"/>
            <a:endParaRPr lang="en-US" sz="700" dirty="0">
              <a:solidFill>
                <a:schemeClr val="bg1">
                  <a:lumMod val="50000"/>
                </a:schemeClr>
              </a:solidFill>
              <a:latin typeface="Roboto" panose="02000000000000000000" pitchFamily="2" charset="0"/>
              <a:ea typeface="Roboto" panose="02000000000000000000" pitchFamily="2" charset="0"/>
            </a:endParaRPr>
          </a:p>
          <a:p>
            <a:pPr algn="ctr"/>
            <a:r>
              <a:rPr lang="en-US" sz="700" dirty="0">
                <a:solidFill>
                  <a:schemeClr val="bg1">
                    <a:lumMod val="50000"/>
                  </a:schemeClr>
                </a:solidFill>
                <a:latin typeface="Roboto" panose="02000000000000000000" pitchFamily="2" charset="0"/>
                <a:ea typeface="Roboto" panose="02000000000000000000" pitchFamily="2" charset="0"/>
              </a:rPr>
              <a:t>Proactively customize highly efficient results whereas functional.</a:t>
            </a:r>
          </a:p>
        </p:txBody>
      </p:sp>
      <p:sp>
        <p:nvSpPr>
          <p:cNvPr id="34" name="Rectangle 33"/>
          <p:cNvSpPr/>
          <p:nvPr/>
        </p:nvSpPr>
        <p:spPr>
          <a:xfrm>
            <a:off x="2345189" y="3994117"/>
            <a:ext cx="4453623" cy="546132"/>
          </a:xfrm>
          <a:prstGeom prst="rect">
            <a:avLst/>
          </a:prstGeom>
        </p:spPr>
        <p:txBody>
          <a:bodyPr wrap="square" lIns="68556" tIns="34278" rIns="68556" bIns="34278">
            <a:spAutoFit/>
          </a:bodyPr>
          <a:lstStyle/>
          <a:p>
            <a:pPr algn="ctr"/>
            <a:r>
              <a:rPr lang="en-US" sz="1000" dirty="0">
                <a:solidFill>
                  <a:schemeClr val="tx1">
                    <a:lumMod val="65000"/>
                    <a:lumOff val="35000"/>
                  </a:schemeClr>
                </a:solidFill>
                <a:latin typeface="Roboto" panose="02000000000000000000" pitchFamily="2" charset="0"/>
                <a:ea typeface="Roboto" panose="02000000000000000000" pitchFamily="2" charset="0"/>
              </a:rPr>
              <a:t>Insert Header in Area</a:t>
            </a:r>
            <a:endParaRPr lang="en-US" sz="1000" dirty="0">
              <a:solidFill>
                <a:schemeClr val="bg1">
                  <a:lumMod val="50000"/>
                </a:schemeClr>
              </a:solidFill>
              <a:latin typeface="Roboto" panose="02000000000000000000" pitchFamily="2" charset="0"/>
              <a:ea typeface="Roboto" panose="02000000000000000000" pitchFamily="2" charset="0"/>
            </a:endParaRPr>
          </a:p>
          <a:p>
            <a:pPr algn="ctr"/>
            <a:endParaRPr lang="en-US" sz="700" dirty="0">
              <a:solidFill>
                <a:schemeClr val="bg1">
                  <a:lumMod val="50000"/>
                </a:schemeClr>
              </a:solidFill>
              <a:latin typeface="Roboto" panose="02000000000000000000" pitchFamily="2" charset="0"/>
              <a:ea typeface="Roboto" panose="02000000000000000000" pitchFamily="2" charset="0"/>
            </a:endParaRPr>
          </a:p>
          <a:p>
            <a:pPr algn="ctr"/>
            <a:r>
              <a:rPr lang="en-US" sz="700" dirty="0">
                <a:solidFill>
                  <a:schemeClr val="bg1">
                    <a:lumMod val="50000"/>
                  </a:schemeClr>
                </a:solidFill>
                <a:latin typeface="Roboto" panose="02000000000000000000" pitchFamily="2" charset="0"/>
                <a:ea typeface="Roboto" panose="02000000000000000000" pitchFamily="2" charset="0"/>
              </a:rPr>
              <a:t>Efficiently pontificate B2B imperatives for principle-centered schemas. Collaboratively engineer next-generation ideas for process-centric web-readiness. Globally empower multimedia based convergence rather than standards compliant partnerships. </a:t>
            </a:r>
          </a:p>
        </p:txBody>
      </p:sp>
    </p:spTree>
    <p:extLst>
      <p:ext uri="{BB962C8B-B14F-4D97-AF65-F5344CB8AC3E}">
        <p14:creationId xmlns:p14="http://schemas.microsoft.com/office/powerpoint/2010/main" val="28382648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1000"/>
                                        <p:tgtEl>
                                          <p:spTgt spid="24"/>
                                        </p:tgtEl>
                                      </p:cBhvr>
                                    </p:animEffect>
                                    <p:anim calcmode="lin" valueType="num">
                                      <p:cBhvr>
                                        <p:cTn id="18" dur="1000" fill="hold"/>
                                        <p:tgtEl>
                                          <p:spTgt spid="24"/>
                                        </p:tgtEl>
                                        <p:attrNameLst>
                                          <p:attrName>ppt_x</p:attrName>
                                        </p:attrNameLst>
                                      </p:cBhvr>
                                      <p:tavLst>
                                        <p:tav tm="0">
                                          <p:val>
                                            <p:strVal val="#ppt_x"/>
                                          </p:val>
                                        </p:tav>
                                        <p:tav tm="100000">
                                          <p:val>
                                            <p:strVal val="#ppt_x"/>
                                          </p:val>
                                        </p:tav>
                                      </p:tavLst>
                                    </p:anim>
                                    <p:anim calcmode="lin" valueType="num">
                                      <p:cBhvr>
                                        <p:cTn id="19" dur="1000" fill="hold"/>
                                        <p:tgtEl>
                                          <p:spTgt spid="24"/>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10"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par>
                                <p:cTn id="34" presetID="10" presetClass="entr" presetSubtype="0" fill="hold" nodeType="with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500"/>
                                        <p:tgtEl>
                                          <p:spTgt spid="6"/>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childTnLst>
                          </p:cTn>
                        </p:par>
                        <p:par>
                          <p:cTn id="40" fill="hold">
                            <p:stCondLst>
                              <p:cond delay="2000"/>
                            </p:stCondLst>
                            <p:childTnLst>
                              <p:par>
                                <p:cTn id="41" presetID="10" presetClass="entr" presetSubtype="0" fill="hold" grpId="0" nodeType="after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fade">
                                      <p:cBhvr>
                                        <p:cTn id="4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p:bldP spid="18" grpId="0" animBg="1"/>
      <p:bldP spid="20" grpId="0"/>
      <p:bldP spid="24" grpId="0" animBg="1"/>
      <p:bldP spid="26" grpId="0"/>
      <p:bldP spid="3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
          <p:cNvGrpSpPr/>
          <p:nvPr/>
        </p:nvGrpSpPr>
        <p:grpSpPr>
          <a:xfrm>
            <a:off x="2828507" y="1038154"/>
            <a:ext cx="3443653" cy="3408850"/>
            <a:chOff x="3771343" y="1384205"/>
            <a:chExt cx="4591537" cy="4545134"/>
          </a:xfrm>
        </p:grpSpPr>
        <p:sp>
          <p:nvSpPr>
            <p:cNvPr id="17" name="Freeform: Shape 68"/>
            <p:cNvSpPr>
              <a:spLocks/>
            </p:cNvSpPr>
            <p:nvPr/>
          </p:nvSpPr>
          <p:spPr bwMode="auto">
            <a:xfrm>
              <a:off x="5359986" y="1970715"/>
              <a:ext cx="2365576" cy="1235875"/>
            </a:xfrm>
            <a:custGeom>
              <a:avLst/>
              <a:gdLst/>
              <a:ahLst/>
              <a:cxnLst>
                <a:cxn ang="0">
                  <a:pos x="635" y="0"/>
                </a:cxn>
                <a:cxn ang="0">
                  <a:pos x="429" y="69"/>
                </a:cxn>
                <a:cxn ang="0">
                  <a:pos x="470" y="78"/>
                </a:cxn>
                <a:cxn ang="0">
                  <a:pos x="336" y="194"/>
                </a:cxn>
                <a:cxn ang="0">
                  <a:pos x="0" y="230"/>
                </a:cxn>
                <a:cxn ang="0">
                  <a:pos x="72" y="313"/>
                </a:cxn>
                <a:cxn ang="0">
                  <a:pos x="334" y="332"/>
                </a:cxn>
                <a:cxn ang="0">
                  <a:pos x="534" y="158"/>
                </a:cxn>
                <a:cxn ang="0">
                  <a:pos x="538" y="194"/>
                </a:cxn>
                <a:cxn ang="0">
                  <a:pos x="635" y="0"/>
                </a:cxn>
              </a:cxnLst>
              <a:rect l="0" t="0" r="r" b="b"/>
              <a:pathLst>
                <a:path w="635" h="332">
                  <a:moveTo>
                    <a:pt x="635" y="0"/>
                  </a:moveTo>
                  <a:cubicBezTo>
                    <a:pt x="429" y="69"/>
                    <a:pt x="429" y="69"/>
                    <a:pt x="429" y="69"/>
                  </a:cubicBezTo>
                  <a:cubicBezTo>
                    <a:pt x="470" y="78"/>
                    <a:pt x="470" y="78"/>
                    <a:pt x="470" y="78"/>
                  </a:cubicBezTo>
                  <a:cubicBezTo>
                    <a:pt x="336" y="194"/>
                    <a:pt x="336" y="194"/>
                    <a:pt x="336" y="194"/>
                  </a:cubicBezTo>
                  <a:cubicBezTo>
                    <a:pt x="231" y="136"/>
                    <a:pt x="96" y="146"/>
                    <a:pt x="0" y="230"/>
                  </a:cubicBezTo>
                  <a:cubicBezTo>
                    <a:pt x="72" y="313"/>
                    <a:pt x="72" y="313"/>
                    <a:pt x="72" y="313"/>
                  </a:cubicBezTo>
                  <a:cubicBezTo>
                    <a:pt x="150" y="246"/>
                    <a:pt x="267" y="254"/>
                    <a:pt x="334" y="332"/>
                  </a:cubicBezTo>
                  <a:cubicBezTo>
                    <a:pt x="534" y="158"/>
                    <a:pt x="534" y="158"/>
                    <a:pt x="534" y="158"/>
                  </a:cubicBezTo>
                  <a:cubicBezTo>
                    <a:pt x="538" y="194"/>
                    <a:pt x="538" y="194"/>
                    <a:pt x="538" y="194"/>
                  </a:cubicBezTo>
                  <a:lnTo>
                    <a:pt x="635" y="0"/>
                  </a:lnTo>
                  <a:close/>
                </a:path>
              </a:pathLst>
            </a:custGeom>
            <a:solidFill>
              <a:schemeClr val="accent2"/>
            </a:solid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18" name="Freeform: Shape 69"/>
            <p:cNvSpPr>
              <a:spLocks/>
            </p:cNvSpPr>
            <p:nvPr/>
          </p:nvSpPr>
          <p:spPr bwMode="auto">
            <a:xfrm>
              <a:off x="6534280" y="2939030"/>
              <a:ext cx="1221012" cy="2350712"/>
            </a:xfrm>
            <a:custGeom>
              <a:avLst/>
              <a:gdLst/>
              <a:ahLst/>
              <a:cxnLst>
                <a:cxn ang="0">
                  <a:pos x="328" y="631"/>
                </a:cxn>
                <a:cxn ang="0">
                  <a:pos x="259" y="425"/>
                </a:cxn>
                <a:cxn ang="0">
                  <a:pos x="251" y="466"/>
                </a:cxn>
                <a:cxn ang="0">
                  <a:pos x="138" y="335"/>
                </a:cxn>
                <a:cxn ang="0">
                  <a:pos x="102" y="0"/>
                </a:cxn>
                <a:cxn ang="0">
                  <a:pos x="19" y="72"/>
                </a:cxn>
                <a:cxn ang="0">
                  <a:pos x="0" y="333"/>
                </a:cxn>
                <a:cxn ang="0">
                  <a:pos x="171" y="531"/>
                </a:cxn>
                <a:cxn ang="0">
                  <a:pos x="134" y="534"/>
                </a:cxn>
                <a:cxn ang="0">
                  <a:pos x="328" y="631"/>
                </a:cxn>
              </a:cxnLst>
              <a:rect l="0" t="0" r="r" b="b"/>
              <a:pathLst>
                <a:path w="328" h="631">
                  <a:moveTo>
                    <a:pt x="328" y="631"/>
                  </a:moveTo>
                  <a:cubicBezTo>
                    <a:pt x="259" y="425"/>
                    <a:pt x="259" y="425"/>
                    <a:pt x="259" y="425"/>
                  </a:cubicBezTo>
                  <a:cubicBezTo>
                    <a:pt x="251" y="466"/>
                    <a:pt x="251" y="466"/>
                    <a:pt x="251" y="466"/>
                  </a:cubicBezTo>
                  <a:cubicBezTo>
                    <a:pt x="138" y="335"/>
                    <a:pt x="138" y="335"/>
                    <a:pt x="138" y="335"/>
                  </a:cubicBezTo>
                  <a:cubicBezTo>
                    <a:pt x="195" y="230"/>
                    <a:pt x="185" y="96"/>
                    <a:pt x="102" y="0"/>
                  </a:cubicBezTo>
                  <a:cubicBezTo>
                    <a:pt x="19" y="72"/>
                    <a:pt x="19" y="72"/>
                    <a:pt x="19" y="72"/>
                  </a:cubicBezTo>
                  <a:cubicBezTo>
                    <a:pt x="86" y="149"/>
                    <a:pt x="77" y="266"/>
                    <a:pt x="0" y="333"/>
                  </a:cubicBezTo>
                  <a:cubicBezTo>
                    <a:pt x="171" y="531"/>
                    <a:pt x="171" y="531"/>
                    <a:pt x="171" y="531"/>
                  </a:cubicBezTo>
                  <a:cubicBezTo>
                    <a:pt x="134" y="534"/>
                    <a:pt x="134" y="534"/>
                    <a:pt x="134" y="534"/>
                  </a:cubicBezTo>
                  <a:lnTo>
                    <a:pt x="328" y="631"/>
                  </a:lnTo>
                  <a:close/>
                </a:path>
              </a:pathLst>
            </a:custGeom>
            <a:solidFill>
              <a:schemeClr val="accent3"/>
            </a:solid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19" name="Freeform: Shape 70"/>
            <p:cNvSpPr>
              <a:spLocks/>
            </p:cNvSpPr>
            <p:nvPr/>
          </p:nvSpPr>
          <p:spPr bwMode="auto">
            <a:xfrm>
              <a:off x="4427771" y="4109078"/>
              <a:ext cx="2374070" cy="1233753"/>
            </a:xfrm>
            <a:custGeom>
              <a:avLst/>
              <a:gdLst/>
              <a:ahLst/>
              <a:cxnLst>
                <a:cxn ang="0">
                  <a:pos x="637" y="102"/>
                </a:cxn>
                <a:cxn ang="0">
                  <a:pos x="565" y="19"/>
                </a:cxn>
                <a:cxn ang="0">
                  <a:pos x="304" y="1"/>
                </a:cxn>
                <a:cxn ang="0">
                  <a:pos x="303" y="0"/>
                </a:cxn>
                <a:cxn ang="0">
                  <a:pos x="101" y="175"/>
                </a:cxn>
                <a:cxn ang="0">
                  <a:pos x="98" y="136"/>
                </a:cxn>
                <a:cxn ang="0">
                  <a:pos x="0" y="331"/>
                </a:cxn>
                <a:cxn ang="0">
                  <a:pos x="206" y="262"/>
                </a:cxn>
                <a:cxn ang="0">
                  <a:pos x="168" y="254"/>
                </a:cxn>
                <a:cxn ang="0">
                  <a:pos x="301" y="138"/>
                </a:cxn>
                <a:cxn ang="0">
                  <a:pos x="637" y="102"/>
                </a:cxn>
              </a:cxnLst>
              <a:rect l="0" t="0" r="r" b="b"/>
              <a:pathLst>
                <a:path w="637" h="331">
                  <a:moveTo>
                    <a:pt x="637" y="102"/>
                  </a:moveTo>
                  <a:cubicBezTo>
                    <a:pt x="565" y="19"/>
                    <a:pt x="565" y="19"/>
                    <a:pt x="565" y="19"/>
                  </a:cubicBezTo>
                  <a:cubicBezTo>
                    <a:pt x="488" y="86"/>
                    <a:pt x="372" y="78"/>
                    <a:pt x="304" y="1"/>
                  </a:cubicBezTo>
                  <a:cubicBezTo>
                    <a:pt x="303" y="0"/>
                    <a:pt x="303" y="0"/>
                    <a:pt x="303" y="0"/>
                  </a:cubicBezTo>
                  <a:cubicBezTo>
                    <a:pt x="101" y="175"/>
                    <a:pt x="101" y="175"/>
                    <a:pt x="101" y="175"/>
                  </a:cubicBezTo>
                  <a:cubicBezTo>
                    <a:pt x="98" y="136"/>
                    <a:pt x="98" y="136"/>
                    <a:pt x="98" y="136"/>
                  </a:cubicBezTo>
                  <a:cubicBezTo>
                    <a:pt x="0" y="331"/>
                    <a:pt x="0" y="331"/>
                    <a:pt x="0" y="331"/>
                  </a:cubicBezTo>
                  <a:cubicBezTo>
                    <a:pt x="206" y="262"/>
                    <a:pt x="206" y="262"/>
                    <a:pt x="206" y="262"/>
                  </a:cubicBezTo>
                  <a:cubicBezTo>
                    <a:pt x="168" y="254"/>
                    <a:pt x="168" y="254"/>
                    <a:pt x="168" y="254"/>
                  </a:cubicBezTo>
                  <a:cubicBezTo>
                    <a:pt x="301" y="138"/>
                    <a:pt x="301" y="138"/>
                    <a:pt x="301" y="138"/>
                  </a:cubicBezTo>
                  <a:cubicBezTo>
                    <a:pt x="407" y="196"/>
                    <a:pt x="541" y="186"/>
                    <a:pt x="637" y="102"/>
                  </a:cubicBezTo>
                  <a:close/>
                </a:path>
              </a:pathLst>
            </a:custGeom>
            <a:solidFill>
              <a:schemeClr val="accent4"/>
            </a:solid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0" name="Freeform: Shape 71"/>
            <p:cNvSpPr>
              <a:spLocks/>
            </p:cNvSpPr>
            <p:nvPr/>
          </p:nvSpPr>
          <p:spPr bwMode="auto">
            <a:xfrm>
              <a:off x="4378930" y="1985580"/>
              <a:ext cx="1248617" cy="2391058"/>
            </a:xfrm>
            <a:custGeom>
              <a:avLst/>
              <a:gdLst/>
              <a:ahLst/>
              <a:cxnLst>
                <a:cxn ang="0">
                  <a:pos x="335" y="309"/>
                </a:cxn>
                <a:cxn ang="0">
                  <a:pos x="155" y="101"/>
                </a:cxn>
                <a:cxn ang="0">
                  <a:pos x="194" y="97"/>
                </a:cxn>
                <a:cxn ang="0">
                  <a:pos x="0" y="0"/>
                </a:cxn>
                <a:cxn ang="0">
                  <a:pos x="69" y="206"/>
                </a:cxn>
                <a:cxn ang="0">
                  <a:pos x="77" y="168"/>
                </a:cxn>
                <a:cxn ang="0">
                  <a:pos x="197" y="307"/>
                </a:cxn>
                <a:cxn ang="0">
                  <a:pos x="233" y="642"/>
                </a:cxn>
                <a:cxn ang="0">
                  <a:pos x="316" y="570"/>
                </a:cxn>
                <a:cxn ang="0">
                  <a:pos x="335" y="309"/>
                </a:cxn>
              </a:cxnLst>
              <a:rect l="0" t="0" r="r" b="b"/>
              <a:pathLst>
                <a:path w="335" h="642">
                  <a:moveTo>
                    <a:pt x="335" y="309"/>
                  </a:moveTo>
                  <a:cubicBezTo>
                    <a:pt x="155" y="101"/>
                    <a:pt x="155" y="101"/>
                    <a:pt x="155" y="101"/>
                  </a:cubicBezTo>
                  <a:cubicBezTo>
                    <a:pt x="194" y="97"/>
                    <a:pt x="194" y="97"/>
                    <a:pt x="194" y="97"/>
                  </a:cubicBezTo>
                  <a:cubicBezTo>
                    <a:pt x="0" y="0"/>
                    <a:pt x="0" y="0"/>
                    <a:pt x="0" y="0"/>
                  </a:cubicBezTo>
                  <a:cubicBezTo>
                    <a:pt x="69" y="206"/>
                    <a:pt x="69" y="206"/>
                    <a:pt x="69" y="206"/>
                  </a:cubicBezTo>
                  <a:cubicBezTo>
                    <a:pt x="77" y="168"/>
                    <a:pt x="77" y="168"/>
                    <a:pt x="77" y="168"/>
                  </a:cubicBezTo>
                  <a:cubicBezTo>
                    <a:pt x="197" y="307"/>
                    <a:pt x="197" y="307"/>
                    <a:pt x="197" y="307"/>
                  </a:cubicBezTo>
                  <a:cubicBezTo>
                    <a:pt x="140" y="412"/>
                    <a:pt x="150" y="546"/>
                    <a:pt x="233" y="642"/>
                  </a:cubicBezTo>
                  <a:cubicBezTo>
                    <a:pt x="316" y="570"/>
                    <a:pt x="316" y="570"/>
                    <a:pt x="316" y="570"/>
                  </a:cubicBezTo>
                  <a:cubicBezTo>
                    <a:pt x="249" y="493"/>
                    <a:pt x="258" y="376"/>
                    <a:pt x="335" y="309"/>
                  </a:cubicBezTo>
                  <a:close/>
                </a:path>
              </a:pathLst>
            </a:custGeom>
            <a:solidFill>
              <a:schemeClr val="accent1"/>
            </a:solid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1" name="Oval 79"/>
            <p:cNvSpPr>
              <a:spLocks/>
            </p:cNvSpPr>
            <p:nvPr/>
          </p:nvSpPr>
          <p:spPr bwMode="auto">
            <a:xfrm>
              <a:off x="3810628" y="1422428"/>
              <a:ext cx="617938" cy="620061"/>
            </a:xfrm>
            <a:prstGeom prst="ellipse">
              <a:avLst/>
            </a:prstGeom>
            <a:solidFill>
              <a:schemeClr val="accent1"/>
            </a:solidFill>
            <a:ln w="9525">
              <a:noFill/>
              <a:round/>
              <a:headEnd/>
              <a:tailEnd/>
            </a:ln>
            <a:effectLst/>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2" name="Freeform: Shape 80"/>
            <p:cNvSpPr>
              <a:spLocks/>
            </p:cNvSpPr>
            <p:nvPr/>
          </p:nvSpPr>
          <p:spPr bwMode="auto">
            <a:xfrm>
              <a:off x="3772405" y="1384205"/>
              <a:ext cx="692260" cy="694384"/>
            </a:xfrm>
            <a:custGeom>
              <a:avLst/>
              <a:gdLst/>
              <a:ahLst/>
              <a:cxnLst>
                <a:cxn ang="0">
                  <a:pos x="113" y="0"/>
                </a:cxn>
                <a:cxn ang="0">
                  <a:pos x="0" y="113"/>
                </a:cxn>
                <a:cxn ang="0">
                  <a:pos x="113" y="227"/>
                </a:cxn>
                <a:cxn ang="0">
                  <a:pos x="226" y="113"/>
                </a:cxn>
                <a:cxn ang="0">
                  <a:pos x="113" y="0"/>
                </a:cxn>
                <a:cxn ang="0">
                  <a:pos x="113" y="208"/>
                </a:cxn>
                <a:cxn ang="0">
                  <a:pos x="18" y="113"/>
                </a:cxn>
                <a:cxn ang="0">
                  <a:pos x="113" y="18"/>
                </a:cxn>
                <a:cxn ang="0">
                  <a:pos x="208" y="113"/>
                </a:cxn>
                <a:cxn ang="0">
                  <a:pos x="113" y="208"/>
                </a:cxn>
              </a:cxnLst>
              <a:rect l="0" t="0" r="r" b="b"/>
              <a:pathLst>
                <a:path w="226" h="227">
                  <a:moveTo>
                    <a:pt x="113" y="0"/>
                  </a:moveTo>
                  <a:cubicBezTo>
                    <a:pt x="50" y="0"/>
                    <a:pt x="0" y="51"/>
                    <a:pt x="0" y="113"/>
                  </a:cubicBezTo>
                  <a:cubicBezTo>
                    <a:pt x="0" y="176"/>
                    <a:pt x="50" y="227"/>
                    <a:pt x="113" y="227"/>
                  </a:cubicBezTo>
                  <a:cubicBezTo>
                    <a:pt x="176" y="227"/>
                    <a:pt x="226" y="176"/>
                    <a:pt x="226" y="113"/>
                  </a:cubicBezTo>
                  <a:cubicBezTo>
                    <a:pt x="226" y="51"/>
                    <a:pt x="176" y="0"/>
                    <a:pt x="113" y="0"/>
                  </a:cubicBezTo>
                  <a:close/>
                  <a:moveTo>
                    <a:pt x="113" y="208"/>
                  </a:moveTo>
                  <a:cubicBezTo>
                    <a:pt x="60" y="208"/>
                    <a:pt x="18" y="166"/>
                    <a:pt x="18" y="113"/>
                  </a:cubicBezTo>
                  <a:cubicBezTo>
                    <a:pt x="18" y="61"/>
                    <a:pt x="60" y="18"/>
                    <a:pt x="113" y="18"/>
                  </a:cubicBezTo>
                  <a:cubicBezTo>
                    <a:pt x="165" y="18"/>
                    <a:pt x="208" y="61"/>
                    <a:pt x="208" y="113"/>
                  </a:cubicBezTo>
                  <a:cubicBezTo>
                    <a:pt x="208" y="166"/>
                    <a:pt x="165" y="208"/>
                    <a:pt x="113" y="208"/>
                  </a:cubicBezTo>
                  <a:close/>
                </a:path>
              </a:pathLst>
            </a:custGeom>
            <a:solidFill>
              <a:schemeClr val="bg1"/>
            </a:solidFill>
            <a:ln w="9525">
              <a:noFill/>
              <a:round/>
              <a:headEnd/>
              <a:tailEnd/>
            </a:ln>
            <a:effectLst/>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23" name="Group 74"/>
            <p:cNvGrpSpPr/>
            <p:nvPr/>
          </p:nvGrpSpPr>
          <p:grpSpPr>
            <a:xfrm>
              <a:off x="4014483" y="1577443"/>
              <a:ext cx="216597" cy="261191"/>
              <a:chOff x="4440238" y="1720850"/>
              <a:chExt cx="161925" cy="195263"/>
            </a:xfrm>
            <a:solidFill>
              <a:schemeClr val="bg1"/>
            </a:solidFill>
          </p:grpSpPr>
          <p:sp>
            <p:nvSpPr>
              <p:cNvPr id="43" name="Rectangle 75"/>
              <p:cNvSpPr>
                <a:spLocks/>
              </p:cNvSpPr>
              <p:nvPr/>
            </p:nvSpPr>
            <p:spPr bwMode="auto">
              <a:xfrm>
                <a:off x="4440238" y="1785938"/>
                <a:ext cx="31750" cy="130175"/>
              </a:xfrm>
              <a:prstGeom prst="rect">
                <a:avLst/>
              </a:prstGeom>
              <a:grpFill/>
              <a:ln w="9525">
                <a:noFill/>
                <a:miter lim="800000"/>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44" name="Rectangle 76"/>
              <p:cNvSpPr>
                <a:spLocks/>
              </p:cNvSpPr>
              <p:nvPr/>
            </p:nvSpPr>
            <p:spPr bwMode="auto">
              <a:xfrm>
                <a:off x="4486276" y="1720850"/>
                <a:ext cx="30163" cy="195263"/>
              </a:xfrm>
              <a:prstGeom prst="rect">
                <a:avLst/>
              </a:prstGeom>
              <a:grpFill/>
              <a:ln w="9525">
                <a:noFill/>
                <a:miter lim="800000"/>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45" name="Rectangle 77"/>
              <p:cNvSpPr>
                <a:spLocks/>
              </p:cNvSpPr>
              <p:nvPr/>
            </p:nvSpPr>
            <p:spPr bwMode="auto">
              <a:xfrm>
                <a:off x="4529138" y="1824038"/>
                <a:ext cx="30163" cy="92075"/>
              </a:xfrm>
              <a:prstGeom prst="rect">
                <a:avLst/>
              </a:prstGeom>
              <a:grpFill/>
              <a:ln w="9525">
                <a:noFill/>
                <a:miter lim="800000"/>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46" name="Rectangle 78"/>
              <p:cNvSpPr>
                <a:spLocks/>
              </p:cNvSpPr>
              <p:nvPr/>
            </p:nvSpPr>
            <p:spPr bwMode="auto">
              <a:xfrm>
                <a:off x="4573588" y="1781175"/>
                <a:ext cx="28575" cy="134938"/>
              </a:xfrm>
              <a:prstGeom prst="rect">
                <a:avLst/>
              </a:prstGeom>
              <a:grpFill/>
              <a:ln w="9525">
                <a:noFill/>
                <a:miter lim="800000"/>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sp>
          <p:nvSpPr>
            <p:cNvPr id="24" name="Oval 86"/>
            <p:cNvSpPr>
              <a:spLocks/>
            </p:cNvSpPr>
            <p:nvPr/>
          </p:nvSpPr>
          <p:spPr bwMode="auto">
            <a:xfrm>
              <a:off x="7708843" y="1422428"/>
              <a:ext cx="617938" cy="617938"/>
            </a:xfrm>
            <a:prstGeom prst="ellipse">
              <a:avLst/>
            </a:prstGeom>
            <a:solidFill>
              <a:schemeClr val="accent2"/>
            </a:solidFill>
            <a:ln w="9525">
              <a:noFill/>
              <a:round/>
              <a:headEnd/>
              <a:tailEnd/>
            </a:ln>
            <a:effectLst/>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5" name="Freeform: Shape 87"/>
            <p:cNvSpPr>
              <a:spLocks/>
            </p:cNvSpPr>
            <p:nvPr/>
          </p:nvSpPr>
          <p:spPr bwMode="auto">
            <a:xfrm>
              <a:off x="7670620" y="1384205"/>
              <a:ext cx="692260" cy="694384"/>
            </a:xfrm>
            <a:custGeom>
              <a:avLst/>
              <a:gdLst/>
              <a:ahLst/>
              <a:cxnLst>
                <a:cxn ang="0">
                  <a:pos x="113" y="0"/>
                </a:cxn>
                <a:cxn ang="0">
                  <a:pos x="0" y="114"/>
                </a:cxn>
                <a:cxn ang="0">
                  <a:pos x="113" y="227"/>
                </a:cxn>
                <a:cxn ang="0">
                  <a:pos x="226" y="114"/>
                </a:cxn>
                <a:cxn ang="0">
                  <a:pos x="113" y="0"/>
                </a:cxn>
                <a:cxn ang="0">
                  <a:pos x="113" y="209"/>
                </a:cxn>
                <a:cxn ang="0">
                  <a:pos x="18" y="114"/>
                </a:cxn>
                <a:cxn ang="0">
                  <a:pos x="113" y="19"/>
                </a:cxn>
                <a:cxn ang="0">
                  <a:pos x="208" y="114"/>
                </a:cxn>
                <a:cxn ang="0">
                  <a:pos x="113" y="209"/>
                </a:cxn>
              </a:cxnLst>
              <a:rect l="0" t="0" r="r" b="b"/>
              <a:pathLst>
                <a:path w="226" h="227">
                  <a:moveTo>
                    <a:pt x="113" y="0"/>
                  </a:moveTo>
                  <a:cubicBezTo>
                    <a:pt x="50" y="0"/>
                    <a:pt x="0" y="51"/>
                    <a:pt x="0" y="114"/>
                  </a:cubicBezTo>
                  <a:cubicBezTo>
                    <a:pt x="0" y="176"/>
                    <a:pt x="50" y="227"/>
                    <a:pt x="113" y="227"/>
                  </a:cubicBezTo>
                  <a:cubicBezTo>
                    <a:pt x="176" y="227"/>
                    <a:pt x="226" y="176"/>
                    <a:pt x="226" y="114"/>
                  </a:cubicBezTo>
                  <a:cubicBezTo>
                    <a:pt x="226" y="51"/>
                    <a:pt x="176" y="0"/>
                    <a:pt x="113" y="0"/>
                  </a:cubicBezTo>
                  <a:close/>
                  <a:moveTo>
                    <a:pt x="113" y="209"/>
                  </a:moveTo>
                  <a:cubicBezTo>
                    <a:pt x="61" y="209"/>
                    <a:pt x="18" y="166"/>
                    <a:pt x="18" y="114"/>
                  </a:cubicBezTo>
                  <a:cubicBezTo>
                    <a:pt x="18" y="61"/>
                    <a:pt x="61" y="19"/>
                    <a:pt x="113" y="19"/>
                  </a:cubicBezTo>
                  <a:cubicBezTo>
                    <a:pt x="166" y="19"/>
                    <a:pt x="208" y="61"/>
                    <a:pt x="208" y="114"/>
                  </a:cubicBezTo>
                  <a:cubicBezTo>
                    <a:pt x="208" y="166"/>
                    <a:pt x="166" y="209"/>
                    <a:pt x="113" y="209"/>
                  </a:cubicBezTo>
                  <a:close/>
                </a:path>
              </a:pathLst>
            </a:custGeom>
            <a:solidFill>
              <a:schemeClr val="bg1"/>
            </a:solidFill>
            <a:ln w="9525">
              <a:noFill/>
              <a:round/>
              <a:headEnd/>
              <a:tailEnd/>
            </a:ln>
            <a:effectLst/>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26" name="Group 83"/>
            <p:cNvGrpSpPr/>
            <p:nvPr/>
          </p:nvGrpSpPr>
          <p:grpSpPr>
            <a:xfrm>
              <a:off x="7889340" y="1598677"/>
              <a:ext cx="250573" cy="250574"/>
              <a:chOff x="3576638" y="2108200"/>
              <a:chExt cx="187325" cy="187326"/>
            </a:xfrm>
            <a:solidFill>
              <a:schemeClr val="bg1"/>
            </a:solidFill>
          </p:grpSpPr>
          <p:sp>
            <p:nvSpPr>
              <p:cNvPr id="41" name="Freeform: Shape 84"/>
              <p:cNvSpPr>
                <a:spLocks/>
              </p:cNvSpPr>
              <p:nvPr/>
            </p:nvSpPr>
            <p:spPr bwMode="auto">
              <a:xfrm>
                <a:off x="3576638" y="2116138"/>
                <a:ext cx="177800" cy="179388"/>
              </a:xfrm>
              <a:custGeom>
                <a:avLst/>
                <a:gdLst/>
                <a:ahLst/>
                <a:cxnLst>
                  <a:cxn ang="0">
                    <a:pos x="38" y="40"/>
                  </a:cxn>
                  <a:cxn ang="0">
                    <a:pos x="52" y="2"/>
                  </a:cxn>
                  <a:cxn ang="0">
                    <a:pos x="39" y="0"/>
                  </a:cxn>
                  <a:cxn ang="0">
                    <a:pos x="0" y="39"/>
                  </a:cxn>
                  <a:cxn ang="0">
                    <a:pos x="39" y="78"/>
                  </a:cxn>
                  <a:cxn ang="0">
                    <a:pos x="78" y="39"/>
                  </a:cxn>
                  <a:cxn ang="0">
                    <a:pos x="76" y="25"/>
                  </a:cxn>
                  <a:cxn ang="0">
                    <a:pos x="38" y="40"/>
                  </a:cxn>
                </a:cxnLst>
                <a:rect l="0" t="0" r="r" b="b"/>
                <a:pathLst>
                  <a:path w="78" h="78">
                    <a:moveTo>
                      <a:pt x="38" y="40"/>
                    </a:moveTo>
                    <a:cubicBezTo>
                      <a:pt x="52" y="2"/>
                      <a:pt x="52" y="2"/>
                      <a:pt x="52" y="2"/>
                    </a:cubicBezTo>
                    <a:cubicBezTo>
                      <a:pt x="48" y="1"/>
                      <a:pt x="43" y="0"/>
                      <a:pt x="39" y="0"/>
                    </a:cubicBezTo>
                    <a:cubicBezTo>
                      <a:pt x="17" y="0"/>
                      <a:pt x="0" y="17"/>
                      <a:pt x="0" y="39"/>
                    </a:cubicBezTo>
                    <a:cubicBezTo>
                      <a:pt x="0" y="61"/>
                      <a:pt x="17" y="78"/>
                      <a:pt x="39" y="78"/>
                    </a:cubicBezTo>
                    <a:cubicBezTo>
                      <a:pt x="61" y="78"/>
                      <a:pt x="78" y="61"/>
                      <a:pt x="78" y="39"/>
                    </a:cubicBezTo>
                    <a:cubicBezTo>
                      <a:pt x="78" y="34"/>
                      <a:pt x="77" y="30"/>
                      <a:pt x="76" y="25"/>
                    </a:cubicBezTo>
                    <a:lnTo>
                      <a:pt x="38" y="40"/>
                    </a:lnTo>
                    <a:close/>
                  </a:path>
                </a:pathLst>
              </a:custGeom>
              <a:grp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42" name="Freeform: Shape 85"/>
              <p:cNvSpPr>
                <a:spLocks/>
              </p:cNvSpPr>
              <p:nvPr/>
            </p:nvSpPr>
            <p:spPr bwMode="auto">
              <a:xfrm>
                <a:off x="3681413" y="2108200"/>
                <a:ext cx="82550" cy="84138"/>
              </a:xfrm>
              <a:custGeom>
                <a:avLst/>
                <a:gdLst/>
                <a:ahLst/>
                <a:cxnLst>
                  <a:cxn ang="0">
                    <a:pos x="19" y="0"/>
                  </a:cxn>
                  <a:cxn ang="0">
                    <a:pos x="52" y="31"/>
                  </a:cxn>
                  <a:cxn ang="0">
                    <a:pos x="0" y="53"/>
                  </a:cxn>
                  <a:cxn ang="0">
                    <a:pos x="19" y="0"/>
                  </a:cxn>
                </a:cxnLst>
                <a:rect l="0" t="0" r="r" b="b"/>
                <a:pathLst>
                  <a:path w="52" h="53">
                    <a:moveTo>
                      <a:pt x="19" y="0"/>
                    </a:moveTo>
                    <a:lnTo>
                      <a:pt x="52" y="31"/>
                    </a:lnTo>
                    <a:lnTo>
                      <a:pt x="0" y="53"/>
                    </a:lnTo>
                    <a:lnTo>
                      <a:pt x="19" y="0"/>
                    </a:lnTo>
                    <a:close/>
                  </a:path>
                </a:pathLst>
              </a:custGeom>
              <a:grp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sp>
          <p:nvSpPr>
            <p:cNvPr id="27" name="Oval 91"/>
            <p:cNvSpPr>
              <a:spLocks/>
            </p:cNvSpPr>
            <p:nvPr/>
          </p:nvSpPr>
          <p:spPr bwMode="auto">
            <a:xfrm>
              <a:off x="3811689" y="5273178"/>
              <a:ext cx="617938" cy="617938"/>
            </a:xfrm>
            <a:prstGeom prst="ellipse">
              <a:avLst/>
            </a:prstGeom>
            <a:solidFill>
              <a:schemeClr val="accent4"/>
            </a:solidFill>
            <a:ln w="9525">
              <a:noFill/>
              <a:round/>
              <a:headEnd/>
              <a:tailEnd/>
            </a:ln>
            <a:effectLst/>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Freeform: Shape 92"/>
            <p:cNvSpPr>
              <a:spLocks/>
            </p:cNvSpPr>
            <p:nvPr/>
          </p:nvSpPr>
          <p:spPr bwMode="auto">
            <a:xfrm>
              <a:off x="3771343" y="5237078"/>
              <a:ext cx="694384" cy="690137"/>
            </a:xfrm>
            <a:custGeom>
              <a:avLst/>
              <a:gdLst/>
              <a:ahLst/>
              <a:cxnLst>
                <a:cxn ang="0">
                  <a:pos x="114" y="0"/>
                </a:cxn>
                <a:cxn ang="0">
                  <a:pos x="0" y="113"/>
                </a:cxn>
                <a:cxn ang="0">
                  <a:pos x="114" y="226"/>
                </a:cxn>
                <a:cxn ang="0">
                  <a:pos x="227" y="113"/>
                </a:cxn>
                <a:cxn ang="0">
                  <a:pos x="114" y="0"/>
                </a:cxn>
                <a:cxn ang="0">
                  <a:pos x="114" y="208"/>
                </a:cxn>
                <a:cxn ang="0">
                  <a:pos x="19" y="113"/>
                </a:cxn>
                <a:cxn ang="0">
                  <a:pos x="114" y="18"/>
                </a:cxn>
                <a:cxn ang="0">
                  <a:pos x="209" y="113"/>
                </a:cxn>
                <a:cxn ang="0">
                  <a:pos x="114" y="208"/>
                </a:cxn>
              </a:cxnLst>
              <a:rect l="0" t="0" r="r" b="b"/>
              <a:pathLst>
                <a:path w="227" h="226">
                  <a:moveTo>
                    <a:pt x="114" y="0"/>
                  </a:moveTo>
                  <a:cubicBezTo>
                    <a:pt x="51" y="0"/>
                    <a:pt x="0" y="50"/>
                    <a:pt x="0" y="113"/>
                  </a:cubicBezTo>
                  <a:cubicBezTo>
                    <a:pt x="0" y="176"/>
                    <a:pt x="51" y="226"/>
                    <a:pt x="114" y="226"/>
                  </a:cubicBezTo>
                  <a:cubicBezTo>
                    <a:pt x="176" y="226"/>
                    <a:pt x="227" y="176"/>
                    <a:pt x="227" y="113"/>
                  </a:cubicBezTo>
                  <a:cubicBezTo>
                    <a:pt x="227" y="50"/>
                    <a:pt x="176" y="0"/>
                    <a:pt x="114" y="0"/>
                  </a:cubicBezTo>
                  <a:close/>
                  <a:moveTo>
                    <a:pt x="114" y="208"/>
                  </a:moveTo>
                  <a:cubicBezTo>
                    <a:pt x="61" y="208"/>
                    <a:pt x="19" y="165"/>
                    <a:pt x="19" y="113"/>
                  </a:cubicBezTo>
                  <a:cubicBezTo>
                    <a:pt x="19" y="60"/>
                    <a:pt x="61" y="18"/>
                    <a:pt x="114" y="18"/>
                  </a:cubicBezTo>
                  <a:cubicBezTo>
                    <a:pt x="166" y="18"/>
                    <a:pt x="209" y="60"/>
                    <a:pt x="209" y="113"/>
                  </a:cubicBezTo>
                  <a:cubicBezTo>
                    <a:pt x="209" y="165"/>
                    <a:pt x="166" y="208"/>
                    <a:pt x="114" y="208"/>
                  </a:cubicBezTo>
                  <a:close/>
                </a:path>
              </a:pathLst>
            </a:custGeom>
            <a:solidFill>
              <a:schemeClr val="bg1"/>
            </a:solidFill>
            <a:ln w="9525">
              <a:noFill/>
              <a:round/>
              <a:headEnd/>
              <a:tailEnd/>
            </a:ln>
            <a:effectLst/>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Freeform: Shape 90"/>
            <p:cNvSpPr>
              <a:spLocks/>
            </p:cNvSpPr>
            <p:nvPr/>
          </p:nvSpPr>
          <p:spPr bwMode="auto">
            <a:xfrm>
              <a:off x="3945470" y="5498269"/>
              <a:ext cx="367366" cy="199609"/>
            </a:xfrm>
            <a:custGeom>
              <a:avLst/>
              <a:gdLst/>
              <a:ahLst/>
              <a:cxnLst>
                <a:cxn ang="0">
                  <a:pos x="100" y="0"/>
                </a:cxn>
                <a:cxn ang="0">
                  <a:pos x="81" y="19"/>
                </a:cxn>
                <a:cxn ang="0">
                  <a:pos x="85" y="31"/>
                </a:cxn>
                <a:cxn ang="0">
                  <a:pos x="67" y="52"/>
                </a:cxn>
                <a:cxn ang="0">
                  <a:pos x="41" y="21"/>
                </a:cxn>
                <a:cxn ang="0">
                  <a:pos x="0" y="54"/>
                </a:cxn>
                <a:cxn ang="0">
                  <a:pos x="5" y="60"/>
                </a:cxn>
                <a:cxn ang="0">
                  <a:pos x="40" y="32"/>
                </a:cxn>
                <a:cxn ang="0">
                  <a:pos x="67" y="65"/>
                </a:cxn>
                <a:cxn ang="0">
                  <a:pos x="91" y="36"/>
                </a:cxn>
                <a:cxn ang="0">
                  <a:pos x="100" y="38"/>
                </a:cxn>
                <a:cxn ang="0">
                  <a:pos x="120" y="19"/>
                </a:cxn>
                <a:cxn ang="0">
                  <a:pos x="100" y="0"/>
                </a:cxn>
                <a:cxn ang="0">
                  <a:pos x="100" y="35"/>
                </a:cxn>
                <a:cxn ang="0">
                  <a:pos x="93" y="33"/>
                </a:cxn>
                <a:cxn ang="0">
                  <a:pos x="101" y="24"/>
                </a:cxn>
                <a:cxn ang="0">
                  <a:pos x="100" y="30"/>
                </a:cxn>
                <a:cxn ang="0">
                  <a:pos x="108" y="30"/>
                </a:cxn>
                <a:cxn ang="0">
                  <a:pos x="110" y="13"/>
                </a:cxn>
                <a:cxn ang="0">
                  <a:pos x="110" y="13"/>
                </a:cxn>
                <a:cxn ang="0">
                  <a:pos x="110" y="12"/>
                </a:cxn>
                <a:cxn ang="0">
                  <a:pos x="104" y="7"/>
                </a:cxn>
                <a:cxn ang="0">
                  <a:pos x="104" y="8"/>
                </a:cxn>
                <a:cxn ang="0">
                  <a:pos x="104" y="7"/>
                </a:cxn>
                <a:cxn ang="0">
                  <a:pos x="86" y="13"/>
                </a:cxn>
                <a:cxn ang="0">
                  <a:pos x="89" y="21"/>
                </a:cxn>
                <a:cxn ang="0">
                  <a:pos x="95" y="19"/>
                </a:cxn>
                <a:cxn ang="0">
                  <a:pos x="87" y="28"/>
                </a:cxn>
                <a:cxn ang="0">
                  <a:pos x="85" y="19"/>
                </a:cxn>
                <a:cxn ang="0">
                  <a:pos x="100" y="3"/>
                </a:cxn>
                <a:cxn ang="0">
                  <a:pos x="116" y="19"/>
                </a:cxn>
                <a:cxn ang="0">
                  <a:pos x="100" y="35"/>
                </a:cxn>
              </a:cxnLst>
              <a:rect l="0" t="0" r="r" b="b"/>
              <a:pathLst>
                <a:path w="120" h="65">
                  <a:moveTo>
                    <a:pt x="100" y="0"/>
                  </a:moveTo>
                  <a:cubicBezTo>
                    <a:pt x="89" y="0"/>
                    <a:pt x="81" y="8"/>
                    <a:pt x="81" y="19"/>
                  </a:cubicBezTo>
                  <a:cubicBezTo>
                    <a:pt x="81" y="24"/>
                    <a:pt x="82" y="28"/>
                    <a:pt x="85" y="31"/>
                  </a:cubicBezTo>
                  <a:cubicBezTo>
                    <a:pt x="67" y="52"/>
                    <a:pt x="67" y="52"/>
                    <a:pt x="67" y="52"/>
                  </a:cubicBezTo>
                  <a:cubicBezTo>
                    <a:pt x="41" y="21"/>
                    <a:pt x="41" y="21"/>
                    <a:pt x="41" y="21"/>
                  </a:cubicBezTo>
                  <a:cubicBezTo>
                    <a:pt x="0" y="54"/>
                    <a:pt x="0" y="54"/>
                    <a:pt x="0" y="54"/>
                  </a:cubicBezTo>
                  <a:cubicBezTo>
                    <a:pt x="5" y="60"/>
                    <a:pt x="5" y="60"/>
                    <a:pt x="5" y="60"/>
                  </a:cubicBezTo>
                  <a:cubicBezTo>
                    <a:pt x="40" y="32"/>
                    <a:pt x="40" y="32"/>
                    <a:pt x="40" y="32"/>
                  </a:cubicBezTo>
                  <a:cubicBezTo>
                    <a:pt x="67" y="65"/>
                    <a:pt x="67" y="65"/>
                    <a:pt x="67" y="65"/>
                  </a:cubicBezTo>
                  <a:cubicBezTo>
                    <a:pt x="91" y="36"/>
                    <a:pt x="91" y="36"/>
                    <a:pt x="91" y="36"/>
                  </a:cubicBezTo>
                  <a:cubicBezTo>
                    <a:pt x="94" y="38"/>
                    <a:pt x="97" y="38"/>
                    <a:pt x="100" y="38"/>
                  </a:cubicBezTo>
                  <a:cubicBezTo>
                    <a:pt x="111" y="38"/>
                    <a:pt x="120" y="30"/>
                    <a:pt x="120" y="19"/>
                  </a:cubicBezTo>
                  <a:cubicBezTo>
                    <a:pt x="120" y="8"/>
                    <a:pt x="111" y="0"/>
                    <a:pt x="100" y="0"/>
                  </a:cubicBezTo>
                  <a:close/>
                  <a:moveTo>
                    <a:pt x="100" y="35"/>
                  </a:moveTo>
                  <a:cubicBezTo>
                    <a:pt x="98" y="35"/>
                    <a:pt x="95" y="34"/>
                    <a:pt x="93" y="33"/>
                  </a:cubicBezTo>
                  <a:cubicBezTo>
                    <a:pt x="101" y="24"/>
                    <a:pt x="101" y="24"/>
                    <a:pt x="101" y="24"/>
                  </a:cubicBezTo>
                  <a:cubicBezTo>
                    <a:pt x="100" y="30"/>
                    <a:pt x="100" y="30"/>
                    <a:pt x="100" y="30"/>
                  </a:cubicBezTo>
                  <a:cubicBezTo>
                    <a:pt x="108" y="30"/>
                    <a:pt x="108" y="30"/>
                    <a:pt x="108" y="30"/>
                  </a:cubicBezTo>
                  <a:cubicBezTo>
                    <a:pt x="110" y="13"/>
                    <a:pt x="110" y="13"/>
                    <a:pt x="110" y="13"/>
                  </a:cubicBezTo>
                  <a:cubicBezTo>
                    <a:pt x="110" y="13"/>
                    <a:pt x="110" y="13"/>
                    <a:pt x="110" y="13"/>
                  </a:cubicBezTo>
                  <a:cubicBezTo>
                    <a:pt x="110" y="12"/>
                    <a:pt x="110" y="12"/>
                    <a:pt x="110" y="12"/>
                  </a:cubicBezTo>
                  <a:cubicBezTo>
                    <a:pt x="104" y="7"/>
                    <a:pt x="104" y="7"/>
                    <a:pt x="104" y="7"/>
                  </a:cubicBezTo>
                  <a:cubicBezTo>
                    <a:pt x="104" y="8"/>
                    <a:pt x="104" y="8"/>
                    <a:pt x="104" y="8"/>
                  </a:cubicBezTo>
                  <a:cubicBezTo>
                    <a:pt x="104" y="7"/>
                    <a:pt x="104" y="7"/>
                    <a:pt x="104" y="7"/>
                  </a:cubicBezTo>
                  <a:cubicBezTo>
                    <a:pt x="86" y="13"/>
                    <a:pt x="86" y="13"/>
                    <a:pt x="86" y="13"/>
                  </a:cubicBezTo>
                  <a:cubicBezTo>
                    <a:pt x="89" y="21"/>
                    <a:pt x="89" y="21"/>
                    <a:pt x="89" y="21"/>
                  </a:cubicBezTo>
                  <a:cubicBezTo>
                    <a:pt x="95" y="19"/>
                    <a:pt x="95" y="19"/>
                    <a:pt x="95" y="19"/>
                  </a:cubicBezTo>
                  <a:cubicBezTo>
                    <a:pt x="87" y="28"/>
                    <a:pt x="87" y="28"/>
                    <a:pt x="87" y="28"/>
                  </a:cubicBezTo>
                  <a:cubicBezTo>
                    <a:pt x="86" y="25"/>
                    <a:pt x="85" y="22"/>
                    <a:pt x="85" y="19"/>
                  </a:cubicBezTo>
                  <a:cubicBezTo>
                    <a:pt x="85" y="10"/>
                    <a:pt x="92" y="3"/>
                    <a:pt x="100" y="3"/>
                  </a:cubicBezTo>
                  <a:cubicBezTo>
                    <a:pt x="109" y="3"/>
                    <a:pt x="116" y="10"/>
                    <a:pt x="116" y="19"/>
                  </a:cubicBezTo>
                  <a:cubicBezTo>
                    <a:pt x="116" y="28"/>
                    <a:pt x="109" y="35"/>
                    <a:pt x="100" y="35"/>
                  </a:cubicBezTo>
                  <a:close/>
                </a:path>
              </a:pathLst>
            </a:custGeom>
            <a:solidFill>
              <a:schemeClr val="bg1"/>
            </a:solid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Oval 96"/>
            <p:cNvSpPr>
              <a:spLocks/>
            </p:cNvSpPr>
            <p:nvPr/>
          </p:nvSpPr>
          <p:spPr bwMode="auto">
            <a:xfrm>
              <a:off x="7708843" y="5271055"/>
              <a:ext cx="617938" cy="620061"/>
            </a:xfrm>
            <a:prstGeom prst="ellipse">
              <a:avLst/>
            </a:prstGeom>
            <a:solidFill>
              <a:schemeClr val="accent3"/>
            </a:solidFill>
            <a:ln w="9525">
              <a:noFill/>
              <a:round/>
              <a:headEnd/>
              <a:tailEnd/>
            </a:ln>
            <a:effectLst/>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31" name="Freeform: Shape 97"/>
            <p:cNvSpPr>
              <a:spLocks/>
            </p:cNvSpPr>
            <p:nvPr/>
          </p:nvSpPr>
          <p:spPr bwMode="auto">
            <a:xfrm>
              <a:off x="7670620" y="5234955"/>
              <a:ext cx="692260" cy="694384"/>
            </a:xfrm>
            <a:custGeom>
              <a:avLst/>
              <a:gdLst/>
              <a:ahLst/>
              <a:cxnLst>
                <a:cxn ang="0">
                  <a:pos x="113" y="0"/>
                </a:cxn>
                <a:cxn ang="0">
                  <a:pos x="0" y="114"/>
                </a:cxn>
                <a:cxn ang="0">
                  <a:pos x="113" y="227"/>
                </a:cxn>
                <a:cxn ang="0">
                  <a:pos x="226" y="114"/>
                </a:cxn>
                <a:cxn ang="0">
                  <a:pos x="113" y="0"/>
                </a:cxn>
                <a:cxn ang="0">
                  <a:pos x="113" y="209"/>
                </a:cxn>
                <a:cxn ang="0">
                  <a:pos x="18" y="114"/>
                </a:cxn>
                <a:cxn ang="0">
                  <a:pos x="113" y="18"/>
                </a:cxn>
                <a:cxn ang="0">
                  <a:pos x="208" y="114"/>
                </a:cxn>
                <a:cxn ang="0">
                  <a:pos x="113" y="209"/>
                </a:cxn>
              </a:cxnLst>
              <a:rect l="0" t="0" r="r" b="b"/>
              <a:pathLst>
                <a:path w="226" h="227">
                  <a:moveTo>
                    <a:pt x="113" y="0"/>
                  </a:moveTo>
                  <a:cubicBezTo>
                    <a:pt x="50" y="0"/>
                    <a:pt x="0" y="51"/>
                    <a:pt x="0" y="114"/>
                  </a:cubicBezTo>
                  <a:cubicBezTo>
                    <a:pt x="0" y="176"/>
                    <a:pt x="50" y="227"/>
                    <a:pt x="113" y="227"/>
                  </a:cubicBezTo>
                  <a:cubicBezTo>
                    <a:pt x="176" y="227"/>
                    <a:pt x="226" y="176"/>
                    <a:pt x="226" y="114"/>
                  </a:cubicBezTo>
                  <a:cubicBezTo>
                    <a:pt x="226" y="51"/>
                    <a:pt x="176" y="0"/>
                    <a:pt x="113" y="0"/>
                  </a:cubicBezTo>
                  <a:close/>
                  <a:moveTo>
                    <a:pt x="113" y="209"/>
                  </a:moveTo>
                  <a:cubicBezTo>
                    <a:pt x="61" y="209"/>
                    <a:pt x="18" y="166"/>
                    <a:pt x="18" y="114"/>
                  </a:cubicBezTo>
                  <a:cubicBezTo>
                    <a:pt x="18" y="61"/>
                    <a:pt x="61" y="18"/>
                    <a:pt x="113" y="18"/>
                  </a:cubicBezTo>
                  <a:cubicBezTo>
                    <a:pt x="166" y="18"/>
                    <a:pt x="208" y="61"/>
                    <a:pt x="208" y="114"/>
                  </a:cubicBezTo>
                  <a:cubicBezTo>
                    <a:pt x="208" y="166"/>
                    <a:pt x="166" y="209"/>
                    <a:pt x="113" y="209"/>
                  </a:cubicBezTo>
                  <a:close/>
                </a:path>
              </a:pathLst>
            </a:custGeom>
            <a:solidFill>
              <a:schemeClr val="bg1"/>
            </a:solidFill>
            <a:ln w="9525">
              <a:noFill/>
              <a:round/>
              <a:headEnd/>
              <a:tailEnd/>
            </a:ln>
            <a:effectLst/>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Freeform: Shape 95"/>
            <p:cNvSpPr>
              <a:spLocks/>
            </p:cNvSpPr>
            <p:nvPr/>
          </p:nvSpPr>
          <p:spPr bwMode="auto">
            <a:xfrm>
              <a:off x="7868105" y="5438811"/>
              <a:ext cx="280302" cy="316402"/>
            </a:xfrm>
            <a:custGeom>
              <a:avLst/>
              <a:gdLst/>
              <a:ahLst/>
              <a:cxnLst>
                <a:cxn ang="0">
                  <a:pos x="72" y="17"/>
                </a:cxn>
                <a:cxn ang="0">
                  <a:pos x="66" y="1"/>
                </a:cxn>
                <a:cxn ang="0">
                  <a:pos x="72" y="17"/>
                </a:cxn>
                <a:cxn ang="0">
                  <a:pos x="60" y="48"/>
                </a:cxn>
                <a:cxn ang="0">
                  <a:pos x="81" y="49"/>
                </a:cxn>
                <a:cxn ang="0">
                  <a:pos x="81" y="39"/>
                </a:cxn>
                <a:cxn ang="0">
                  <a:pos x="66" y="40"/>
                </a:cxn>
                <a:cxn ang="0">
                  <a:pos x="65" y="26"/>
                </a:cxn>
                <a:cxn ang="0">
                  <a:pos x="51" y="14"/>
                </a:cxn>
                <a:cxn ang="0">
                  <a:pos x="30" y="14"/>
                </a:cxn>
                <a:cxn ang="0">
                  <a:pos x="16" y="30"/>
                </a:cxn>
                <a:cxn ang="0">
                  <a:pos x="23" y="36"/>
                </a:cxn>
                <a:cxn ang="0">
                  <a:pos x="44" y="24"/>
                </a:cxn>
                <a:cxn ang="0">
                  <a:pos x="27" y="48"/>
                </a:cxn>
                <a:cxn ang="0">
                  <a:pos x="29" y="72"/>
                </a:cxn>
                <a:cxn ang="0">
                  <a:pos x="11" y="70"/>
                </a:cxn>
                <a:cxn ang="0">
                  <a:pos x="11" y="80"/>
                </a:cxn>
                <a:cxn ang="0">
                  <a:pos x="40" y="80"/>
                </a:cxn>
                <a:cxn ang="0">
                  <a:pos x="40" y="60"/>
                </a:cxn>
                <a:cxn ang="0">
                  <a:pos x="54" y="73"/>
                </a:cxn>
                <a:cxn ang="0">
                  <a:pos x="54" y="94"/>
                </a:cxn>
                <a:cxn ang="0">
                  <a:pos x="65" y="91"/>
                </a:cxn>
                <a:cxn ang="0">
                  <a:pos x="65" y="65"/>
                </a:cxn>
                <a:cxn ang="0">
                  <a:pos x="49" y="52"/>
                </a:cxn>
                <a:cxn ang="0">
                  <a:pos x="57" y="39"/>
                </a:cxn>
                <a:cxn ang="0">
                  <a:pos x="60" y="48"/>
                </a:cxn>
              </a:cxnLst>
              <a:rect l="0" t="0" r="r" b="b"/>
              <a:pathLst>
                <a:path w="92" h="103">
                  <a:moveTo>
                    <a:pt x="72" y="17"/>
                  </a:moveTo>
                  <a:cubicBezTo>
                    <a:pt x="81" y="11"/>
                    <a:pt x="73" y="0"/>
                    <a:pt x="66" y="1"/>
                  </a:cubicBezTo>
                  <a:cubicBezTo>
                    <a:pt x="49" y="2"/>
                    <a:pt x="59" y="27"/>
                    <a:pt x="72" y="17"/>
                  </a:cubicBezTo>
                  <a:close/>
                  <a:moveTo>
                    <a:pt x="60" y="48"/>
                  </a:moveTo>
                  <a:cubicBezTo>
                    <a:pt x="65" y="52"/>
                    <a:pt x="76" y="50"/>
                    <a:pt x="81" y="49"/>
                  </a:cubicBezTo>
                  <a:cubicBezTo>
                    <a:pt x="92" y="46"/>
                    <a:pt x="90" y="39"/>
                    <a:pt x="81" y="39"/>
                  </a:cubicBezTo>
                  <a:cubicBezTo>
                    <a:pt x="78" y="39"/>
                    <a:pt x="69" y="42"/>
                    <a:pt x="66" y="40"/>
                  </a:cubicBezTo>
                  <a:cubicBezTo>
                    <a:pt x="65" y="37"/>
                    <a:pt x="67" y="30"/>
                    <a:pt x="65" y="26"/>
                  </a:cubicBezTo>
                  <a:cubicBezTo>
                    <a:pt x="62" y="21"/>
                    <a:pt x="58" y="15"/>
                    <a:pt x="51" y="14"/>
                  </a:cubicBezTo>
                  <a:cubicBezTo>
                    <a:pt x="45" y="12"/>
                    <a:pt x="37" y="12"/>
                    <a:pt x="30" y="14"/>
                  </a:cubicBezTo>
                  <a:cubicBezTo>
                    <a:pt x="23" y="16"/>
                    <a:pt x="20" y="24"/>
                    <a:pt x="16" y="30"/>
                  </a:cubicBezTo>
                  <a:cubicBezTo>
                    <a:pt x="12" y="36"/>
                    <a:pt x="17" y="43"/>
                    <a:pt x="23" y="36"/>
                  </a:cubicBezTo>
                  <a:cubicBezTo>
                    <a:pt x="28" y="30"/>
                    <a:pt x="31" y="21"/>
                    <a:pt x="44" y="24"/>
                  </a:cubicBezTo>
                  <a:cubicBezTo>
                    <a:pt x="41" y="33"/>
                    <a:pt x="30" y="38"/>
                    <a:pt x="27" y="48"/>
                  </a:cubicBezTo>
                  <a:cubicBezTo>
                    <a:pt x="26" y="54"/>
                    <a:pt x="32" y="64"/>
                    <a:pt x="29" y="72"/>
                  </a:cubicBezTo>
                  <a:cubicBezTo>
                    <a:pt x="29" y="72"/>
                    <a:pt x="14" y="71"/>
                    <a:pt x="11" y="70"/>
                  </a:cubicBezTo>
                  <a:cubicBezTo>
                    <a:pt x="6" y="70"/>
                    <a:pt x="0" y="78"/>
                    <a:pt x="11" y="80"/>
                  </a:cubicBezTo>
                  <a:cubicBezTo>
                    <a:pt x="15" y="81"/>
                    <a:pt x="35" y="85"/>
                    <a:pt x="40" y="80"/>
                  </a:cubicBezTo>
                  <a:cubicBezTo>
                    <a:pt x="44" y="76"/>
                    <a:pt x="40" y="60"/>
                    <a:pt x="40" y="60"/>
                  </a:cubicBezTo>
                  <a:cubicBezTo>
                    <a:pt x="44" y="64"/>
                    <a:pt x="52" y="66"/>
                    <a:pt x="54" y="73"/>
                  </a:cubicBezTo>
                  <a:cubicBezTo>
                    <a:pt x="56" y="79"/>
                    <a:pt x="54" y="88"/>
                    <a:pt x="54" y="94"/>
                  </a:cubicBezTo>
                  <a:cubicBezTo>
                    <a:pt x="54" y="103"/>
                    <a:pt x="64" y="97"/>
                    <a:pt x="65" y="91"/>
                  </a:cubicBezTo>
                  <a:cubicBezTo>
                    <a:pt x="66" y="84"/>
                    <a:pt x="69" y="75"/>
                    <a:pt x="65" y="65"/>
                  </a:cubicBezTo>
                  <a:cubicBezTo>
                    <a:pt x="62" y="59"/>
                    <a:pt x="54" y="56"/>
                    <a:pt x="49" y="52"/>
                  </a:cubicBezTo>
                  <a:cubicBezTo>
                    <a:pt x="52" y="47"/>
                    <a:pt x="54" y="43"/>
                    <a:pt x="57" y="39"/>
                  </a:cubicBezTo>
                  <a:cubicBezTo>
                    <a:pt x="57" y="42"/>
                    <a:pt x="57" y="46"/>
                    <a:pt x="60" y="48"/>
                  </a:cubicBezTo>
                  <a:close/>
                </a:path>
              </a:pathLst>
            </a:custGeom>
            <a:solidFill>
              <a:schemeClr val="bg1"/>
            </a:solid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33" name="Group 98"/>
            <p:cNvGrpSpPr/>
            <p:nvPr/>
          </p:nvGrpSpPr>
          <p:grpSpPr>
            <a:xfrm>
              <a:off x="5563254" y="3144151"/>
              <a:ext cx="1056668" cy="1056668"/>
              <a:chOff x="2514600" y="1809750"/>
              <a:chExt cx="609600" cy="609600"/>
            </a:xfrm>
          </p:grpSpPr>
          <p:sp>
            <p:nvSpPr>
              <p:cNvPr id="34" name="Oval 99"/>
              <p:cNvSpPr/>
              <p:nvPr/>
            </p:nvSpPr>
            <p:spPr>
              <a:xfrm>
                <a:off x="2514600" y="1809750"/>
                <a:ext cx="609600" cy="609600"/>
              </a:xfrm>
              <a:prstGeom prst="ellipse">
                <a:avLst/>
              </a:prstGeom>
              <a:solidFill>
                <a:schemeClr val="bg1">
                  <a:lumMod val="95000"/>
                </a:schemeClr>
              </a:solidFill>
              <a:ln w="6350">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35" name="Group 100"/>
              <p:cNvGrpSpPr/>
              <p:nvPr/>
            </p:nvGrpSpPr>
            <p:grpSpPr>
              <a:xfrm>
                <a:off x="2637441" y="1948170"/>
                <a:ext cx="363933" cy="332790"/>
                <a:chOff x="2046288" y="3759200"/>
                <a:chExt cx="296863" cy="271463"/>
              </a:xfrm>
              <a:solidFill>
                <a:schemeClr val="bg1"/>
              </a:solidFill>
            </p:grpSpPr>
            <p:sp>
              <p:nvSpPr>
                <p:cNvPr id="36" name="Rectangle 101"/>
                <p:cNvSpPr>
                  <a:spLocks/>
                </p:cNvSpPr>
                <p:nvPr/>
              </p:nvSpPr>
              <p:spPr bwMode="auto">
                <a:xfrm>
                  <a:off x="2065338" y="3973513"/>
                  <a:ext cx="55563" cy="57150"/>
                </a:xfrm>
                <a:prstGeom prst="rect">
                  <a:avLst/>
                </a:prstGeom>
                <a:solidFill>
                  <a:schemeClr val="tx1">
                    <a:lumMod val="65000"/>
                    <a:lumOff val="35000"/>
                  </a:schemeClr>
                </a:solidFill>
                <a:ln w="9525">
                  <a:noFill/>
                  <a:miter lim="800000"/>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37" name="Rectangle 102"/>
                <p:cNvSpPr>
                  <a:spLocks/>
                </p:cNvSpPr>
                <p:nvPr/>
              </p:nvSpPr>
              <p:spPr bwMode="auto">
                <a:xfrm>
                  <a:off x="2139950" y="3935413"/>
                  <a:ext cx="55563" cy="95250"/>
                </a:xfrm>
                <a:prstGeom prst="rect">
                  <a:avLst/>
                </a:prstGeom>
                <a:solidFill>
                  <a:schemeClr val="tx1">
                    <a:lumMod val="65000"/>
                    <a:lumOff val="35000"/>
                  </a:schemeClr>
                </a:solidFill>
                <a:ln w="9525">
                  <a:noFill/>
                  <a:miter lim="800000"/>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38" name="Rectangle 103"/>
                <p:cNvSpPr>
                  <a:spLocks/>
                </p:cNvSpPr>
                <p:nvPr/>
              </p:nvSpPr>
              <p:spPr bwMode="auto">
                <a:xfrm>
                  <a:off x="2212975" y="3898900"/>
                  <a:ext cx="57150" cy="131763"/>
                </a:xfrm>
                <a:prstGeom prst="rect">
                  <a:avLst/>
                </a:prstGeom>
                <a:solidFill>
                  <a:schemeClr val="tx1">
                    <a:lumMod val="65000"/>
                    <a:lumOff val="35000"/>
                  </a:schemeClr>
                </a:solidFill>
                <a:ln w="9525">
                  <a:noFill/>
                  <a:miter lim="800000"/>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39" name="Rectangle 104"/>
                <p:cNvSpPr>
                  <a:spLocks/>
                </p:cNvSpPr>
                <p:nvPr/>
              </p:nvSpPr>
              <p:spPr bwMode="auto">
                <a:xfrm>
                  <a:off x="2287588" y="3860800"/>
                  <a:ext cx="55563" cy="169863"/>
                </a:xfrm>
                <a:prstGeom prst="rect">
                  <a:avLst/>
                </a:prstGeom>
                <a:solidFill>
                  <a:schemeClr val="tx1">
                    <a:lumMod val="65000"/>
                    <a:lumOff val="35000"/>
                  </a:schemeClr>
                </a:solidFill>
                <a:ln w="9525">
                  <a:noFill/>
                  <a:miter lim="800000"/>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40" name="Freeform: Shape 105"/>
                <p:cNvSpPr>
                  <a:spLocks/>
                </p:cNvSpPr>
                <p:nvPr/>
              </p:nvSpPr>
              <p:spPr bwMode="auto">
                <a:xfrm>
                  <a:off x="2046288" y="3759200"/>
                  <a:ext cx="296863" cy="176213"/>
                </a:xfrm>
                <a:custGeom>
                  <a:avLst/>
                  <a:gdLst/>
                  <a:ahLst/>
                  <a:cxnLst>
                    <a:cxn ang="0">
                      <a:pos x="162" y="25"/>
                    </a:cxn>
                    <a:cxn ang="0">
                      <a:pos x="126" y="25"/>
                    </a:cxn>
                    <a:cxn ang="0">
                      <a:pos x="81" y="59"/>
                    </a:cxn>
                    <a:cxn ang="0">
                      <a:pos x="59" y="48"/>
                    </a:cxn>
                    <a:cxn ang="0">
                      <a:pos x="0" y="96"/>
                    </a:cxn>
                    <a:cxn ang="0">
                      <a:pos x="0" y="111"/>
                    </a:cxn>
                    <a:cxn ang="0">
                      <a:pos x="60" y="62"/>
                    </a:cxn>
                    <a:cxn ang="0">
                      <a:pos x="83" y="74"/>
                    </a:cxn>
                    <a:cxn ang="0">
                      <a:pos x="131" y="37"/>
                    </a:cxn>
                    <a:cxn ang="0">
                      <a:pos x="166" y="37"/>
                    </a:cxn>
                    <a:cxn ang="0">
                      <a:pos x="187" y="16"/>
                    </a:cxn>
                    <a:cxn ang="0">
                      <a:pos x="187" y="0"/>
                    </a:cxn>
                    <a:cxn ang="0">
                      <a:pos x="162" y="25"/>
                    </a:cxn>
                  </a:cxnLst>
                  <a:rect l="0" t="0" r="r" b="b"/>
                  <a:pathLst>
                    <a:path w="187" h="111">
                      <a:moveTo>
                        <a:pt x="162" y="25"/>
                      </a:moveTo>
                      <a:lnTo>
                        <a:pt x="126" y="25"/>
                      </a:lnTo>
                      <a:lnTo>
                        <a:pt x="81" y="59"/>
                      </a:lnTo>
                      <a:lnTo>
                        <a:pt x="59" y="48"/>
                      </a:lnTo>
                      <a:lnTo>
                        <a:pt x="0" y="96"/>
                      </a:lnTo>
                      <a:lnTo>
                        <a:pt x="0" y="111"/>
                      </a:lnTo>
                      <a:lnTo>
                        <a:pt x="60" y="62"/>
                      </a:lnTo>
                      <a:lnTo>
                        <a:pt x="83" y="74"/>
                      </a:lnTo>
                      <a:lnTo>
                        <a:pt x="131" y="37"/>
                      </a:lnTo>
                      <a:lnTo>
                        <a:pt x="166" y="37"/>
                      </a:lnTo>
                      <a:lnTo>
                        <a:pt x="187" y="16"/>
                      </a:lnTo>
                      <a:lnTo>
                        <a:pt x="187" y="0"/>
                      </a:lnTo>
                      <a:lnTo>
                        <a:pt x="162" y="25"/>
                      </a:lnTo>
                      <a:close/>
                    </a:path>
                  </a:pathLst>
                </a:custGeom>
                <a:solidFill>
                  <a:schemeClr val="tx1">
                    <a:lumMod val="65000"/>
                    <a:lumOff val="35000"/>
                  </a:schemeClr>
                </a:solidFill>
                <a:ln w="9525">
                  <a:noFill/>
                  <a:round/>
                  <a:headEnd/>
                  <a:tailEnd/>
                </a:ln>
              </p:spPr>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grpSp>
      </p:grpSp>
      <p:grpSp>
        <p:nvGrpSpPr>
          <p:cNvPr id="5" name="Group 46"/>
          <p:cNvGrpSpPr/>
          <p:nvPr/>
        </p:nvGrpSpPr>
        <p:grpSpPr>
          <a:xfrm>
            <a:off x="6272160" y="1038154"/>
            <a:ext cx="2184893" cy="642478"/>
            <a:chOff x="1415480" y="1651350"/>
            <a:chExt cx="2913191" cy="856637"/>
          </a:xfrm>
        </p:grpSpPr>
        <p:sp>
          <p:nvSpPr>
            <p:cNvPr id="15" name="TextBox 47"/>
            <p:cNvSpPr txBox="1">
              <a:spLocks/>
            </p:cNvSpPr>
            <p:nvPr/>
          </p:nvSpPr>
          <p:spPr bwMode="auto">
            <a:xfrm>
              <a:off x="1415480" y="1651350"/>
              <a:ext cx="2913191" cy="309958"/>
            </a:xfrm>
            <a:prstGeom prst="rect">
              <a:avLst/>
            </a:prstGeom>
            <a:noFill/>
            <a:extLst/>
          </p:spPr>
          <p:txBody>
            <a:bodyPr wrap="none" lIns="360000" tIns="0" rIns="0" bIns="0" anchor="ctr" anchorCtr="0">
              <a:normAutofit/>
            </a:bodyPr>
            <a:lstStyle/>
            <a:p>
              <a:pPr algn="l" latinLnBrk="0"/>
              <a:r>
                <a:rPr lang="zh-CN" altLang="en-US" sz="1400" dirty="0">
                  <a:solidFill>
                    <a:schemeClr val="bg1">
                      <a:lumMod val="50000"/>
                    </a:schemeClr>
                  </a:solidFill>
                  <a:effectLst/>
                  <a:latin typeface="微软雅黑" panose="020B0503020204020204" pitchFamily="34" charset="-122"/>
                  <a:ea typeface="微软雅黑" panose="020B0503020204020204" pitchFamily="34" charset="-122"/>
                </a:rPr>
                <a:t>标题文本预设</a:t>
              </a:r>
            </a:p>
          </p:txBody>
        </p:sp>
        <p:sp>
          <p:nvSpPr>
            <p:cNvPr id="16" name="TextBox 48"/>
            <p:cNvSpPr txBox="1">
              <a:spLocks/>
            </p:cNvSpPr>
            <p:nvPr/>
          </p:nvSpPr>
          <p:spPr bwMode="auto">
            <a:xfrm>
              <a:off x="1415480" y="1951808"/>
              <a:ext cx="2913191" cy="556179"/>
            </a:xfrm>
            <a:prstGeom prst="rect">
              <a:avLst/>
            </a:prstGeom>
            <a:noFill/>
            <a:extLst/>
          </p:spPr>
          <p:txBody>
            <a:bodyPr wrap="square" lIns="360000" tIns="0" rIns="0" bIns="0" anchor="ctr" anchorCtr="0">
              <a:normAutofit fontScale="92500"/>
            </a:bodyPr>
            <a:lstStyle/>
            <a:p>
              <a:pPr algn="l" latinLnBrk="0">
                <a:lnSpc>
                  <a:spcPct val="120000"/>
                </a:lnSpc>
              </a:pPr>
              <a: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t>此部分内容作为文字排版占位显示 </a:t>
              </a:r>
              <a:b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br>
              <a: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t>（建议使用主题字体）</a:t>
              </a:r>
            </a:p>
          </p:txBody>
        </p:sp>
      </p:grpSp>
      <p:grpSp>
        <p:nvGrpSpPr>
          <p:cNvPr id="6" name="Group 49"/>
          <p:cNvGrpSpPr/>
          <p:nvPr/>
        </p:nvGrpSpPr>
        <p:grpSpPr>
          <a:xfrm>
            <a:off x="1104077" y="3797401"/>
            <a:ext cx="1724430" cy="649603"/>
            <a:chOff x="793990" y="1227225"/>
            <a:chExt cx="2299240" cy="866137"/>
          </a:xfrm>
        </p:grpSpPr>
        <p:sp>
          <p:nvSpPr>
            <p:cNvPr id="13" name="TextBox 50"/>
            <p:cNvSpPr txBox="1">
              <a:spLocks/>
            </p:cNvSpPr>
            <p:nvPr/>
          </p:nvSpPr>
          <p:spPr bwMode="auto">
            <a:xfrm>
              <a:off x="793990" y="1227225"/>
              <a:ext cx="2299240" cy="309958"/>
            </a:xfrm>
            <a:prstGeom prst="rect">
              <a:avLst/>
            </a:prstGeom>
            <a:noFill/>
            <a:extLst/>
          </p:spPr>
          <p:txBody>
            <a:bodyPr wrap="none" lIns="0" tIns="0" rIns="360000" bIns="0" anchor="ctr" anchorCtr="0">
              <a:normAutofit/>
            </a:bodyPr>
            <a:lstStyle/>
            <a:p>
              <a:pPr algn="r" latinLnBrk="0"/>
              <a:r>
                <a:rPr lang="zh-CN" altLang="en-US" sz="1400">
                  <a:solidFill>
                    <a:schemeClr val="bg1">
                      <a:lumMod val="50000"/>
                    </a:schemeClr>
                  </a:solidFill>
                  <a:effectLst/>
                  <a:latin typeface="微软雅黑" panose="020B0503020204020204" pitchFamily="34" charset="-122"/>
                  <a:ea typeface="微软雅黑" panose="020B0503020204020204" pitchFamily="34" charset="-122"/>
                </a:rPr>
                <a:t>标题文本预设</a:t>
              </a:r>
            </a:p>
          </p:txBody>
        </p:sp>
        <p:sp>
          <p:nvSpPr>
            <p:cNvPr id="14" name="TextBox 51"/>
            <p:cNvSpPr txBox="1">
              <a:spLocks/>
            </p:cNvSpPr>
            <p:nvPr/>
          </p:nvSpPr>
          <p:spPr bwMode="auto">
            <a:xfrm>
              <a:off x="793990" y="1537183"/>
              <a:ext cx="2299240" cy="556179"/>
            </a:xfrm>
            <a:prstGeom prst="rect">
              <a:avLst/>
            </a:prstGeom>
            <a:noFill/>
            <a:extLst/>
          </p:spPr>
          <p:txBody>
            <a:bodyPr wrap="square" lIns="0" tIns="0" rIns="360000" bIns="0" anchor="ctr" anchorCtr="0">
              <a:normAutofit fontScale="92500" lnSpcReduction="20000"/>
            </a:bodyPr>
            <a:lstStyle/>
            <a:p>
              <a:pPr algn="r" latinLnBrk="0">
                <a:lnSpc>
                  <a:spcPct val="120000"/>
                </a:lnSpc>
              </a:pPr>
              <a: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t>此部分内容作为文字排版占位显示 </a:t>
              </a:r>
              <a:b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br>
              <a: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t>（建议使用主题字体）</a:t>
              </a:r>
            </a:p>
          </p:txBody>
        </p:sp>
      </p:grpSp>
      <p:grpSp>
        <p:nvGrpSpPr>
          <p:cNvPr id="7" name="Group 52"/>
          <p:cNvGrpSpPr/>
          <p:nvPr/>
        </p:nvGrpSpPr>
        <p:grpSpPr>
          <a:xfrm>
            <a:off x="764577" y="1038154"/>
            <a:ext cx="2063930" cy="649603"/>
            <a:chOff x="341323" y="1227225"/>
            <a:chExt cx="2751907" cy="866137"/>
          </a:xfrm>
        </p:grpSpPr>
        <p:sp>
          <p:nvSpPr>
            <p:cNvPr id="11" name="TextBox 53"/>
            <p:cNvSpPr txBox="1">
              <a:spLocks/>
            </p:cNvSpPr>
            <p:nvPr/>
          </p:nvSpPr>
          <p:spPr bwMode="auto">
            <a:xfrm>
              <a:off x="793990" y="1227225"/>
              <a:ext cx="2299240" cy="309958"/>
            </a:xfrm>
            <a:prstGeom prst="rect">
              <a:avLst/>
            </a:prstGeom>
            <a:noFill/>
            <a:extLst/>
          </p:spPr>
          <p:txBody>
            <a:bodyPr wrap="none" lIns="0" tIns="0" rIns="432000" bIns="0" anchor="ctr" anchorCtr="0">
              <a:normAutofit/>
            </a:bodyPr>
            <a:lstStyle/>
            <a:p>
              <a:pPr algn="r" latinLnBrk="0"/>
              <a:r>
                <a:rPr lang="zh-CN" altLang="en-US" sz="1400" dirty="0">
                  <a:solidFill>
                    <a:schemeClr val="bg1">
                      <a:lumMod val="50000"/>
                    </a:schemeClr>
                  </a:solidFill>
                  <a:effectLst/>
                  <a:latin typeface="微软雅黑" panose="020B0503020204020204" pitchFamily="34" charset="-122"/>
                  <a:ea typeface="微软雅黑" panose="020B0503020204020204" pitchFamily="34" charset="-122"/>
                </a:rPr>
                <a:t>标题文本预设</a:t>
              </a:r>
            </a:p>
          </p:txBody>
        </p:sp>
        <p:sp>
          <p:nvSpPr>
            <p:cNvPr id="12" name="TextBox 54"/>
            <p:cNvSpPr txBox="1">
              <a:spLocks/>
            </p:cNvSpPr>
            <p:nvPr/>
          </p:nvSpPr>
          <p:spPr bwMode="auto">
            <a:xfrm>
              <a:off x="341323" y="1537183"/>
              <a:ext cx="2751907" cy="556179"/>
            </a:xfrm>
            <a:prstGeom prst="rect">
              <a:avLst/>
            </a:prstGeom>
            <a:noFill/>
            <a:extLst/>
          </p:spPr>
          <p:txBody>
            <a:bodyPr wrap="square" lIns="0" tIns="0" rIns="432000" bIns="0" anchor="ctr" anchorCtr="0">
              <a:normAutofit fontScale="92500" lnSpcReduction="20000"/>
            </a:bodyPr>
            <a:lstStyle/>
            <a:p>
              <a:pPr algn="r" latinLnBrk="0">
                <a:lnSpc>
                  <a:spcPct val="120000"/>
                </a:lnSpc>
              </a:pPr>
              <a: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t>此部分内容作为文字排版占位显示 </a:t>
              </a:r>
              <a:b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br>
              <a: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t>（建议使用主题字体）</a:t>
              </a:r>
            </a:p>
          </p:txBody>
        </p:sp>
      </p:grpSp>
      <p:grpSp>
        <p:nvGrpSpPr>
          <p:cNvPr id="8" name="Group 55"/>
          <p:cNvGrpSpPr/>
          <p:nvPr/>
        </p:nvGrpSpPr>
        <p:grpSpPr>
          <a:xfrm>
            <a:off x="6272160" y="3804526"/>
            <a:ext cx="2184893" cy="642478"/>
            <a:chOff x="1415480" y="1651350"/>
            <a:chExt cx="2913191" cy="856637"/>
          </a:xfrm>
        </p:grpSpPr>
        <p:sp>
          <p:nvSpPr>
            <p:cNvPr id="9" name="TextBox 56"/>
            <p:cNvSpPr txBox="1">
              <a:spLocks/>
            </p:cNvSpPr>
            <p:nvPr/>
          </p:nvSpPr>
          <p:spPr bwMode="auto">
            <a:xfrm>
              <a:off x="1415480" y="1651350"/>
              <a:ext cx="2913191" cy="309958"/>
            </a:xfrm>
            <a:prstGeom prst="rect">
              <a:avLst/>
            </a:prstGeom>
            <a:noFill/>
            <a:extLst/>
          </p:spPr>
          <p:txBody>
            <a:bodyPr wrap="none" lIns="360000" tIns="0" rIns="0" bIns="0" anchor="ctr" anchorCtr="0">
              <a:normAutofit/>
            </a:bodyPr>
            <a:lstStyle/>
            <a:p>
              <a:pPr algn="l" latinLnBrk="0"/>
              <a:r>
                <a:rPr lang="zh-CN" altLang="en-US" sz="1400" dirty="0">
                  <a:solidFill>
                    <a:schemeClr val="bg1">
                      <a:lumMod val="50000"/>
                    </a:schemeClr>
                  </a:solidFill>
                  <a:effectLst/>
                  <a:latin typeface="微软雅黑" panose="020B0503020204020204" pitchFamily="34" charset="-122"/>
                  <a:ea typeface="微软雅黑" panose="020B0503020204020204" pitchFamily="34" charset="-122"/>
                </a:rPr>
                <a:t>标题文本预设</a:t>
              </a:r>
            </a:p>
          </p:txBody>
        </p:sp>
        <p:sp>
          <p:nvSpPr>
            <p:cNvPr id="10" name="TextBox 57"/>
            <p:cNvSpPr txBox="1">
              <a:spLocks/>
            </p:cNvSpPr>
            <p:nvPr/>
          </p:nvSpPr>
          <p:spPr bwMode="auto">
            <a:xfrm>
              <a:off x="1415480" y="1951808"/>
              <a:ext cx="2913191" cy="556179"/>
            </a:xfrm>
            <a:prstGeom prst="rect">
              <a:avLst/>
            </a:prstGeom>
            <a:noFill/>
            <a:extLst/>
          </p:spPr>
          <p:txBody>
            <a:bodyPr wrap="square" lIns="360000" tIns="0" rIns="0" bIns="0" anchor="ctr" anchorCtr="0">
              <a:normAutofit fontScale="92500"/>
            </a:bodyPr>
            <a:lstStyle/>
            <a:p>
              <a:pPr algn="l" latinLnBrk="0">
                <a:lnSpc>
                  <a:spcPct val="120000"/>
                </a:lnSpc>
              </a:pPr>
              <a: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t>此部分内容作为文字排版占位显示 </a:t>
              </a:r>
              <a:b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br>
              <a:r>
                <a:rPr lang="zh-CN" altLang="en-US" sz="1000" b="0">
                  <a:solidFill>
                    <a:schemeClr val="bg1">
                      <a:lumMod val="50000"/>
                    </a:schemeClr>
                  </a:solidFill>
                  <a:effectLst/>
                  <a:latin typeface="微软雅黑" panose="020B0503020204020204" pitchFamily="34" charset="-122"/>
                  <a:ea typeface="微软雅黑" panose="020B0503020204020204" pitchFamily="34" charset="-122"/>
                </a:rPr>
                <a:t>（建议使用主题字体）</a:t>
              </a:r>
            </a:p>
          </p:txBody>
        </p:sp>
      </p:grpSp>
    </p:spTree>
    <p:extLst>
      <p:ext uri="{BB962C8B-B14F-4D97-AF65-F5344CB8AC3E}">
        <p14:creationId xmlns:p14="http://schemas.microsoft.com/office/powerpoint/2010/main" val="5984419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42"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1000"/>
                                        <p:tgtEl>
                                          <p:spTgt spid="6"/>
                                        </p:tgtEl>
                                      </p:cBhvr>
                                    </p:animEffect>
                                    <p:anim calcmode="lin" valueType="num">
                                      <p:cBhvr>
                                        <p:cTn id="25" dur="1000" fill="hold"/>
                                        <p:tgtEl>
                                          <p:spTgt spid="6"/>
                                        </p:tgtEl>
                                        <p:attrNameLst>
                                          <p:attrName>ppt_x</p:attrName>
                                        </p:attrNameLst>
                                      </p:cBhvr>
                                      <p:tavLst>
                                        <p:tav tm="0">
                                          <p:val>
                                            <p:strVal val="#ppt_x"/>
                                          </p:val>
                                        </p:tav>
                                        <p:tav tm="100000">
                                          <p:val>
                                            <p:strVal val="#ppt_x"/>
                                          </p:val>
                                        </p:tav>
                                      </p:tavLst>
                                    </p:anim>
                                    <p:anim calcmode="lin" valueType="num">
                                      <p:cBhvr>
                                        <p:cTn id="26" dur="1000" fill="hold"/>
                                        <p:tgtEl>
                                          <p:spTgt spid="6"/>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anim calcmode="lin" valueType="num">
                                      <p:cBhvr>
                                        <p:cTn id="30" dur="1000" fill="hold"/>
                                        <p:tgtEl>
                                          <p:spTgt spid="7"/>
                                        </p:tgtEl>
                                        <p:attrNameLst>
                                          <p:attrName>ppt_x</p:attrName>
                                        </p:attrNameLst>
                                      </p:cBhvr>
                                      <p:tavLst>
                                        <p:tav tm="0">
                                          <p:val>
                                            <p:strVal val="#ppt_x"/>
                                          </p:val>
                                        </p:tav>
                                        <p:tav tm="100000">
                                          <p:val>
                                            <p:strVal val="#ppt_x"/>
                                          </p:val>
                                        </p:tav>
                                      </p:tavLst>
                                    </p:anim>
                                    <p:anim calcmode="lin" valueType="num">
                                      <p:cBhvr>
                                        <p:cTn id="3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1">
            <a:extLst>
              <a:ext uri="{FF2B5EF4-FFF2-40B4-BE49-F238E27FC236}">
                <a16:creationId xmlns:a16="http://schemas.microsoft.com/office/drawing/2014/main" id="{4E59B2F5-1D38-431D-B5EF-F3BE06FDA12E}"/>
              </a:ext>
            </a:extLst>
          </p:cNvPr>
          <p:cNvSpPr txBox="1"/>
          <p:nvPr/>
        </p:nvSpPr>
        <p:spPr>
          <a:xfrm>
            <a:off x="5396441" y="1941269"/>
            <a:ext cx="1257075" cy="675698"/>
          </a:xfrm>
          <a:prstGeom prst="rect">
            <a:avLst/>
          </a:prstGeom>
          <a:noFill/>
        </p:spPr>
        <p:txBody>
          <a:bodyPr wrap="none" rtlCol="0">
            <a:spAutoFit/>
          </a:bodyPr>
          <a:lstStyle/>
          <a:p>
            <a:pPr marL="0" lvl="1"/>
            <a:r>
              <a:rPr lang="zh-CN" altLang="en-US" sz="1400" b="1" dirty="0">
                <a:solidFill>
                  <a:schemeClr val="accent2"/>
                </a:solidFill>
                <a:latin typeface="微软雅黑" panose="020B0503020204020204" pitchFamily="34" charset="-122"/>
                <a:ea typeface="微软雅黑" panose="020B0503020204020204" pitchFamily="34" charset="-122"/>
              </a:rPr>
              <a:t> </a:t>
            </a:r>
            <a:r>
              <a:rPr lang="zh-CN" altLang="en-US" sz="1991" b="1" dirty="0">
                <a:solidFill>
                  <a:schemeClr val="accent2"/>
                </a:solidFill>
                <a:latin typeface="微软雅黑" panose="020B0503020204020204" pitchFamily="34" charset="-122"/>
                <a:ea typeface="微软雅黑" panose="020B0503020204020204" pitchFamily="34" charset="-122"/>
              </a:rPr>
              <a:t>第四部分</a:t>
            </a:r>
            <a:endParaRPr lang="en-US" altLang="zh-CN" sz="1991" b="1" dirty="0">
              <a:solidFill>
                <a:schemeClr val="accent2"/>
              </a:solidFill>
              <a:latin typeface="微软雅黑" panose="020B0503020204020204" pitchFamily="34" charset="-122"/>
              <a:ea typeface="微软雅黑" panose="020B0503020204020204" pitchFamily="34" charset="-122"/>
            </a:endParaRPr>
          </a:p>
          <a:p>
            <a:pPr lvl="0"/>
            <a:r>
              <a:rPr lang="zh-CN" altLang="en-US" b="1"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未来规划</a:t>
            </a:r>
            <a:endParaRPr lang="zh-CN" altLang="en-US" sz="800" b="1"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2" name="直接连接符 11">
            <a:extLst>
              <a:ext uri="{FF2B5EF4-FFF2-40B4-BE49-F238E27FC236}">
                <a16:creationId xmlns:a16="http://schemas.microsoft.com/office/drawing/2014/main" id="{14901697-7294-4787-8C21-B17D6C79F8DF}"/>
              </a:ext>
            </a:extLst>
          </p:cNvPr>
          <p:cNvCxnSpPr/>
          <p:nvPr/>
        </p:nvCxnSpPr>
        <p:spPr>
          <a:xfrm flipV="1">
            <a:off x="5261715" y="1843160"/>
            <a:ext cx="0" cy="1420341"/>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13" name="TextBox 13">
            <a:extLst>
              <a:ext uri="{FF2B5EF4-FFF2-40B4-BE49-F238E27FC236}">
                <a16:creationId xmlns:a16="http://schemas.microsoft.com/office/drawing/2014/main" id="{0A8FC614-04A7-495E-8A16-62C8CB87190F}"/>
              </a:ext>
            </a:extLst>
          </p:cNvPr>
          <p:cNvSpPr txBox="1"/>
          <p:nvPr/>
        </p:nvSpPr>
        <p:spPr>
          <a:xfrm>
            <a:off x="4007931" y="3017342"/>
            <a:ext cx="902574" cy="246221"/>
          </a:xfrm>
          <a:prstGeom prst="rect">
            <a:avLst/>
          </a:prstGeom>
          <a:noFill/>
        </p:spPr>
        <p:txBody>
          <a:bodyPr wrap="square" lIns="0" tIns="0" rIns="0" bIns="0" rtlCol="0">
            <a:spAutoFit/>
          </a:bodyPr>
          <a:lstStyle/>
          <a:p>
            <a:r>
              <a:rPr lang="en-US" altLang="zh-CN" sz="1600" dirty="0">
                <a:solidFill>
                  <a:schemeClr val="tx1">
                    <a:lumMod val="65000"/>
                    <a:lumOff val="35000"/>
                  </a:schemeClr>
                </a:solidFill>
                <a:latin typeface="Arial" panose="020B0604020202020204" pitchFamily="34" charset="0"/>
                <a:ea typeface="+mj-ea"/>
                <a:cs typeface="Arial" panose="020B0604020202020204" pitchFamily="34" charset="0"/>
              </a:rPr>
              <a:t>PART 04</a:t>
            </a:r>
            <a:endParaRPr lang="zh-CN" altLang="en-US" sz="1600" dirty="0">
              <a:solidFill>
                <a:schemeClr val="tx1">
                  <a:lumMod val="65000"/>
                  <a:lumOff val="35000"/>
                </a:schemeClr>
              </a:solidFill>
              <a:latin typeface="Arial" panose="020B0604020202020204" pitchFamily="34" charset="0"/>
              <a:ea typeface="+mj-ea"/>
              <a:cs typeface="Arial" panose="020B0604020202020204" pitchFamily="34" charset="0"/>
            </a:endParaRPr>
          </a:p>
        </p:txBody>
      </p:sp>
      <p:sp>
        <p:nvSpPr>
          <p:cNvPr id="14" name="椭圆 13">
            <a:extLst>
              <a:ext uri="{FF2B5EF4-FFF2-40B4-BE49-F238E27FC236}">
                <a16:creationId xmlns:a16="http://schemas.microsoft.com/office/drawing/2014/main" id="{6FEF5A68-FBBE-4F6A-87D8-F6D8C6918FDB}"/>
              </a:ext>
            </a:extLst>
          </p:cNvPr>
          <p:cNvSpPr/>
          <p:nvPr/>
        </p:nvSpPr>
        <p:spPr>
          <a:xfrm>
            <a:off x="3851920" y="1839920"/>
            <a:ext cx="1004222" cy="10042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80" dirty="0">
              <a:solidFill>
                <a:srgbClr val="080808"/>
              </a:solidFill>
              <a:latin typeface="+mj-ea"/>
              <a:ea typeface="+mj-ea"/>
            </a:endParaRPr>
          </a:p>
        </p:txBody>
      </p:sp>
      <p:sp>
        <p:nvSpPr>
          <p:cNvPr id="15" name="TextBox 24">
            <a:extLst>
              <a:ext uri="{FF2B5EF4-FFF2-40B4-BE49-F238E27FC236}">
                <a16:creationId xmlns:a16="http://schemas.microsoft.com/office/drawing/2014/main" id="{DC7F564C-AF3E-412F-A9DB-99FE675509DB}"/>
              </a:ext>
            </a:extLst>
          </p:cNvPr>
          <p:cNvSpPr txBox="1"/>
          <p:nvPr/>
        </p:nvSpPr>
        <p:spPr>
          <a:xfrm>
            <a:off x="5574317" y="2926334"/>
            <a:ext cx="1064411"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01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TextBox 25">
            <a:extLst>
              <a:ext uri="{FF2B5EF4-FFF2-40B4-BE49-F238E27FC236}">
                <a16:creationId xmlns:a16="http://schemas.microsoft.com/office/drawing/2014/main" id="{C358591E-35A2-4889-8764-02985A4292AC}"/>
              </a:ext>
            </a:extLst>
          </p:cNvPr>
          <p:cNvSpPr txBox="1"/>
          <p:nvPr/>
        </p:nvSpPr>
        <p:spPr>
          <a:xfrm>
            <a:off x="6626671" y="2926334"/>
            <a:ext cx="1111942"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02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TextBox 13">
            <a:extLst>
              <a:ext uri="{FF2B5EF4-FFF2-40B4-BE49-F238E27FC236}">
                <a16:creationId xmlns:a16="http://schemas.microsoft.com/office/drawing/2014/main" id="{891578EA-D96C-4429-B1E5-FC1D8B659495}"/>
              </a:ext>
            </a:extLst>
          </p:cNvPr>
          <p:cNvSpPr txBox="1"/>
          <p:nvPr/>
        </p:nvSpPr>
        <p:spPr>
          <a:xfrm>
            <a:off x="3989698" y="1981904"/>
            <a:ext cx="902574" cy="769121"/>
          </a:xfrm>
          <a:prstGeom prst="rect">
            <a:avLst/>
          </a:prstGeom>
          <a:noFill/>
        </p:spPr>
        <p:txBody>
          <a:bodyPr wrap="square" lIns="0" tIns="0" rIns="0" bIns="0" rtlCol="0">
            <a:spAutoFit/>
          </a:bodyPr>
          <a:lstStyle/>
          <a:p>
            <a:r>
              <a:rPr lang="en-US" altLang="zh-CN" sz="4998" b="1" dirty="0">
                <a:solidFill>
                  <a:schemeClr val="bg1"/>
                </a:solidFill>
                <a:latin typeface="Arial" panose="020B0604020202020204" pitchFamily="34" charset="0"/>
                <a:ea typeface="+mj-ea"/>
                <a:cs typeface="Arial" panose="020B0604020202020204" pitchFamily="34" charset="0"/>
              </a:rPr>
              <a:t>04</a:t>
            </a:r>
            <a:endParaRPr lang="zh-CN" altLang="en-US" sz="4998" b="1" dirty="0">
              <a:solidFill>
                <a:schemeClr val="bg1"/>
              </a:solidFill>
              <a:latin typeface="Arial" panose="020B0604020202020204" pitchFamily="34" charset="0"/>
              <a:ea typeface="+mj-ea"/>
              <a:cs typeface="Arial" panose="020B0604020202020204" pitchFamily="34" charset="0"/>
            </a:endParaRPr>
          </a:p>
        </p:txBody>
      </p:sp>
      <p:sp>
        <p:nvSpPr>
          <p:cNvPr id="18" name="TextBox 24">
            <a:extLst>
              <a:ext uri="{FF2B5EF4-FFF2-40B4-BE49-F238E27FC236}">
                <a16:creationId xmlns:a16="http://schemas.microsoft.com/office/drawing/2014/main" id="{85367FAC-339C-4000-AB67-63A448FAB21D}"/>
              </a:ext>
            </a:extLst>
          </p:cNvPr>
          <p:cNvSpPr txBox="1"/>
          <p:nvPr/>
        </p:nvSpPr>
        <p:spPr>
          <a:xfrm>
            <a:off x="5574317" y="3132299"/>
            <a:ext cx="1064411"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03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TextBox 25">
            <a:extLst>
              <a:ext uri="{FF2B5EF4-FFF2-40B4-BE49-F238E27FC236}">
                <a16:creationId xmlns:a16="http://schemas.microsoft.com/office/drawing/2014/main" id="{73FC7A37-72A6-4390-A7D6-1D27CD999982}"/>
              </a:ext>
            </a:extLst>
          </p:cNvPr>
          <p:cNvSpPr txBox="1"/>
          <p:nvPr/>
        </p:nvSpPr>
        <p:spPr>
          <a:xfrm>
            <a:off x="6626671" y="3132299"/>
            <a:ext cx="1111942"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04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9AE3C40C-393C-479F-A60C-CEAB6A9CF1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896156" y="-267706"/>
            <a:ext cx="5787332" cy="5796236"/>
          </a:xfrm>
          <a:prstGeom prst="rect">
            <a:avLst/>
          </a:prstGeom>
        </p:spPr>
      </p:pic>
    </p:spTree>
    <p:extLst>
      <p:ext uri="{BB962C8B-B14F-4D97-AF65-F5344CB8AC3E}">
        <p14:creationId xmlns:p14="http://schemas.microsoft.com/office/powerpoint/2010/main" val="2822069300"/>
      </p:ext>
    </p:extLst>
  </p:cSld>
  <p:clrMapOvr>
    <a:masterClrMapping/>
  </p:clrMapOvr>
  <mc:AlternateContent xmlns:mc="http://schemas.openxmlformats.org/markup-compatibility/2006">
    <mc:Choice xmlns:p14="http://schemas.microsoft.com/office/powerpoint/2010/main" Requires="p14">
      <p:transition spd="slow" p14:dur="125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22" presetClass="entr" presetSubtype="4" fill="hold"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down)">
                                      <p:cBhvr>
                                        <p:cTn id="18" dur="500"/>
                                        <p:tgtEl>
                                          <p:spTgt spid="12"/>
                                        </p:tgtEl>
                                      </p:cBhvr>
                                    </p:animEffect>
                                  </p:childTnLst>
                                </p:cTn>
                              </p:par>
                            </p:childTnLst>
                          </p:cTn>
                        </p:par>
                        <p:par>
                          <p:cTn id="19" fill="hold">
                            <p:stCondLst>
                              <p:cond delay="1000"/>
                            </p:stCondLst>
                            <p:childTnLst>
                              <p:par>
                                <p:cTn id="20" presetID="47" presetClass="entr" presetSubtype="0"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anim calcmode="lin" valueType="num">
                                      <p:cBhvr>
                                        <p:cTn id="23" dur="500" fill="hold"/>
                                        <p:tgtEl>
                                          <p:spTgt spid="17"/>
                                        </p:tgtEl>
                                        <p:attrNameLst>
                                          <p:attrName>ppt_x</p:attrName>
                                        </p:attrNameLst>
                                      </p:cBhvr>
                                      <p:tavLst>
                                        <p:tav tm="0">
                                          <p:val>
                                            <p:strVal val="#ppt_x"/>
                                          </p:val>
                                        </p:tav>
                                        <p:tav tm="100000">
                                          <p:val>
                                            <p:strVal val="#ppt_x"/>
                                          </p:val>
                                        </p:tav>
                                      </p:tavLst>
                                    </p:anim>
                                    <p:anim calcmode="lin" valueType="num">
                                      <p:cBhvr>
                                        <p:cTn id="24" dur="500" fill="hold"/>
                                        <p:tgtEl>
                                          <p:spTgt spid="17"/>
                                        </p:tgtEl>
                                        <p:attrNameLst>
                                          <p:attrName>ppt_y</p:attrName>
                                        </p:attrNameLst>
                                      </p:cBhvr>
                                      <p:tavLst>
                                        <p:tav tm="0">
                                          <p:val>
                                            <p:strVal val="#ppt_y-.1"/>
                                          </p:val>
                                        </p:tav>
                                        <p:tav tm="100000">
                                          <p:val>
                                            <p:strVal val="#ppt_y"/>
                                          </p:val>
                                        </p:tav>
                                      </p:tavLst>
                                    </p:anim>
                                  </p:childTnLst>
                                </p:cTn>
                              </p:par>
                            </p:childTnLst>
                          </p:cTn>
                        </p:par>
                        <p:par>
                          <p:cTn id="25" fill="hold">
                            <p:stCondLst>
                              <p:cond delay="1500"/>
                            </p:stCondLst>
                            <p:childTnLst>
                              <p:par>
                                <p:cTn id="26" presetID="12" presetClass="entr" presetSubtype="8"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p:tgtEl>
                                          <p:spTgt spid="11"/>
                                        </p:tgtEl>
                                        <p:attrNameLst>
                                          <p:attrName>ppt_x</p:attrName>
                                        </p:attrNameLst>
                                      </p:cBhvr>
                                      <p:tavLst>
                                        <p:tav tm="0">
                                          <p:val>
                                            <p:strVal val="#ppt_x-#ppt_w*1.125000"/>
                                          </p:val>
                                        </p:tav>
                                        <p:tav tm="100000">
                                          <p:val>
                                            <p:strVal val="#ppt_x"/>
                                          </p:val>
                                        </p:tav>
                                      </p:tavLst>
                                    </p:anim>
                                    <p:animEffect transition="in" filter="wipe(right)">
                                      <p:cBhvr>
                                        <p:cTn id="29" dur="500"/>
                                        <p:tgtEl>
                                          <p:spTgt spid="11"/>
                                        </p:tgtEl>
                                      </p:cBhvr>
                                    </p:animEffect>
                                  </p:childTnLst>
                                </p:cTn>
                              </p:par>
                            </p:childTnLst>
                          </p:cTn>
                        </p:par>
                        <p:par>
                          <p:cTn id="30" fill="hold">
                            <p:stCondLst>
                              <p:cond delay="2000"/>
                            </p:stCondLst>
                            <p:childTnLst>
                              <p:par>
                                <p:cTn id="31" presetID="47" presetClass="entr" presetSubtype="0"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anim calcmode="lin" valueType="num">
                                      <p:cBhvr>
                                        <p:cTn id="34" dur="500" fill="hold"/>
                                        <p:tgtEl>
                                          <p:spTgt spid="13"/>
                                        </p:tgtEl>
                                        <p:attrNameLst>
                                          <p:attrName>ppt_x</p:attrName>
                                        </p:attrNameLst>
                                      </p:cBhvr>
                                      <p:tavLst>
                                        <p:tav tm="0">
                                          <p:val>
                                            <p:strVal val="#ppt_x"/>
                                          </p:val>
                                        </p:tav>
                                        <p:tav tm="100000">
                                          <p:val>
                                            <p:strVal val="#ppt_x"/>
                                          </p:val>
                                        </p:tav>
                                      </p:tavLst>
                                    </p:anim>
                                    <p:anim calcmode="lin" valueType="num">
                                      <p:cBhvr>
                                        <p:cTn id="35" dur="500" fill="hold"/>
                                        <p:tgtEl>
                                          <p:spTgt spid="13"/>
                                        </p:tgtEl>
                                        <p:attrNameLst>
                                          <p:attrName>ppt_y</p:attrName>
                                        </p:attrNameLst>
                                      </p:cBhvr>
                                      <p:tavLst>
                                        <p:tav tm="0">
                                          <p:val>
                                            <p:strVal val="#ppt_y-.1"/>
                                          </p:val>
                                        </p:tav>
                                        <p:tav tm="100000">
                                          <p:val>
                                            <p:strVal val="#ppt_y"/>
                                          </p:val>
                                        </p:tav>
                                      </p:tavLst>
                                    </p:anim>
                                  </p:childTnLst>
                                </p:cTn>
                              </p:par>
                            </p:childTnLst>
                          </p:cTn>
                        </p:par>
                        <p:par>
                          <p:cTn id="36" fill="hold">
                            <p:stCondLst>
                              <p:cond delay="2500"/>
                            </p:stCondLst>
                            <p:childTnLst>
                              <p:par>
                                <p:cTn id="37" presetID="2" presetClass="entr" presetSubtype="4"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ppt_x"/>
                                          </p:val>
                                        </p:tav>
                                        <p:tav tm="100000">
                                          <p:val>
                                            <p:strVal val="#ppt_x"/>
                                          </p:val>
                                        </p:tav>
                                      </p:tavLst>
                                    </p:anim>
                                    <p:anim calcmode="lin" valueType="num">
                                      <p:cBhvr additive="base">
                                        <p:cTn id="40" dur="500" fill="hold"/>
                                        <p:tgtEl>
                                          <p:spTgt spid="1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20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500" fill="hold"/>
                                        <p:tgtEl>
                                          <p:spTgt spid="16"/>
                                        </p:tgtEl>
                                        <p:attrNameLst>
                                          <p:attrName>ppt_x</p:attrName>
                                        </p:attrNameLst>
                                      </p:cBhvr>
                                      <p:tavLst>
                                        <p:tav tm="0">
                                          <p:val>
                                            <p:strVal val="#ppt_x"/>
                                          </p:val>
                                        </p:tav>
                                        <p:tav tm="100000">
                                          <p:val>
                                            <p:strVal val="#ppt_x"/>
                                          </p:val>
                                        </p:tav>
                                      </p:tavLst>
                                    </p:anim>
                                    <p:anim calcmode="lin" valueType="num">
                                      <p:cBhvr additive="base">
                                        <p:cTn id="44" dur="500" fill="hold"/>
                                        <p:tgtEl>
                                          <p:spTgt spid="16"/>
                                        </p:tgtEl>
                                        <p:attrNameLst>
                                          <p:attrName>ppt_y</p:attrName>
                                        </p:attrNameLst>
                                      </p:cBhvr>
                                      <p:tavLst>
                                        <p:tav tm="0">
                                          <p:val>
                                            <p:strVal val="1+#ppt_h/2"/>
                                          </p:val>
                                        </p:tav>
                                        <p:tav tm="100000">
                                          <p:val>
                                            <p:strVal val="#ppt_y"/>
                                          </p:val>
                                        </p:tav>
                                      </p:tavLst>
                                    </p:anim>
                                  </p:childTnLst>
                                </p:cTn>
                              </p:par>
                            </p:childTnLst>
                          </p:cTn>
                        </p:par>
                        <p:par>
                          <p:cTn id="45" fill="hold">
                            <p:stCondLst>
                              <p:cond delay="3200"/>
                            </p:stCondLst>
                            <p:childTnLst>
                              <p:par>
                                <p:cTn id="46" presetID="2" presetClass="entr" presetSubtype="4"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additive="base">
                                        <p:cTn id="48" dur="500" fill="hold"/>
                                        <p:tgtEl>
                                          <p:spTgt spid="18"/>
                                        </p:tgtEl>
                                        <p:attrNameLst>
                                          <p:attrName>ppt_x</p:attrName>
                                        </p:attrNameLst>
                                      </p:cBhvr>
                                      <p:tavLst>
                                        <p:tav tm="0">
                                          <p:val>
                                            <p:strVal val="#ppt_x"/>
                                          </p:val>
                                        </p:tav>
                                        <p:tav tm="100000">
                                          <p:val>
                                            <p:strVal val="#ppt_x"/>
                                          </p:val>
                                        </p:tav>
                                      </p:tavLst>
                                    </p:anim>
                                    <p:anim calcmode="lin" valueType="num">
                                      <p:cBhvr additive="base">
                                        <p:cTn id="49" dur="500" fill="hold"/>
                                        <p:tgtEl>
                                          <p:spTgt spid="18"/>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200"/>
                                  </p:stCondLst>
                                  <p:childTnLst>
                                    <p:set>
                                      <p:cBhvr>
                                        <p:cTn id="51" dur="1" fill="hold">
                                          <p:stCondLst>
                                            <p:cond delay="0"/>
                                          </p:stCondLst>
                                        </p:cTn>
                                        <p:tgtEl>
                                          <p:spTgt spid="19"/>
                                        </p:tgtEl>
                                        <p:attrNameLst>
                                          <p:attrName>style.visibility</p:attrName>
                                        </p:attrNameLst>
                                      </p:cBhvr>
                                      <p:to>
                                        <p:strVal val="visible"/>
                                      </p:to>
                                    </p:set>
                                    <p:anim calcmode="lin" valueType="num">
                                      <p:cBhvr additive="base">
                                        <p:cTn id="52" dur="500" fill="hold"/>
                                        <p:tgtEl>
                                          <p:spTgt spid="19"/>
                                        </p:tgtEl>
                                        <p:attrNameLst>
                                          <p:attrName>ppt_x</p:attrName>
                                        </p:attrNameLst>
                                      </p:cBhvr>
                                      <p:tavLst>
                                        <p:tav tm="0">
                                          <p:val>
                                            <p:strVal val="#ppt_x"/>
                                          </p:val>
                                        </p:tav>
                                        <p:tav tm="100000">
                                          <p:val>
                                            <p:strVal val="#ppt_x"/>
                                          </p:val>
                                        </p:tav>
                                      </p:tavLst>
                                    </p:anim>
                                    <p:anim calcmode="lin" valueType="num">
                                      <p:cBhvr additive="base">
                                        <p:cTn id="53"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animBg="1"/>
      <p:bldP spid="15" grpId="0"/>
      <p:bldP spid="16" grpId="0"/>
      <p:bldP spid="17" grpId="0"/>
      <p:bldP spid="18" grpId="0"/>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3"/>
          <p:cNvGrpSpPr/>
          <p:nvPr/>
        </p:nvGrpSpPr>
        <p:grpSpPr>
          <a:xfrm>
            <a:off x="3491880" y="1275606"/>
            <a:ext cx="3215826" cy="488307"/>
            <a:chOff x="4357092" y="1347614"/>
            <a:chExt cx="3215268" cy="488156"/>
          </a:xfrm>
        </p:grpSpPr>
        <p:sp>
          <p:nvSpPr>
            <p:cNvPr id="57" name="MH_SubTitle_1"/>
            <p:cNvSpPr txBox="1"/>
            <p:nvPr>
              <p:custDataLst>
                <p:tags r:id="rId13"/>
              </p:custDataLst>
            </p:nvPr>
          </p:nvSpPr>
          <p:spPr>
            <a:xfrm>
              <a:off x="5391574" y="1485928"/>
              <a:ext cx="2180786" cy="276913"/>
            </a:xfrm>
            <a:prstGeom prst="rect">
              <a:avLst/>
            </a:prstGeom>
            <a:noFill/>
          </p:spPr>
          <p:txBody>
            <a:bodyPr wrap="square" lIns="0" tIns="0" rIns="0" bIns="0" anchor="ctr">
              <a:spAutoFit/>
            </a:bodyPr>
            <a:lstStyle/>
            <a:p>
              <a:r>
                <a:rPr lang="zh-CN" alt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公司介绍</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8" name="组合 2"/>
            <p:cNvGrpSpPr/>
            <p:nvPr/>
          </p:nvGrpSpPr>
          <p:grpSpPr>
            <a:xfrm>
              <a:off x="4357092" y="1347614"/>
              <a:ext cx="802436" cy="488156"/>
              <a:chOff x="6127160" y="2096130"/>
              <a:chExt cx="1128426" cy="686432"/>
            </a:xfrm>
          </p:grpSpPr>
          <p:cxnSp>
            <p:nvCxnSpPr>
              <p:cNvPr id="59" name="MH_Other_1"/>
              <p:cNvCxnSpPr/>
              <p:nvPr>
                <p:custDataLst>
                  <p:tags r:id="rId14"/>
                </p:custDataLst>
              </p:nvPr>
            </p:nvCxnSpPr>
            <p:spPr>
              <a:xfrm flipH="1">
                <a:off x="6525624" y="2096130"/>
                <a:ext cx="729962" cy="68643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60" name="MH_Other_2"/>
              <p:cNvSpPr/>
              <p:nvPr>
                <p:custDataLst>
                  <p:tags r:id="rId15"/>
                </p:custDataLst>
              </p:nvPr>
            </p:nvSpPr>
            <p:spPr>
              <a:xfrm>
                <a:off x="6145577" y="2497943"/>
                <a:ext cx="532403" cy="242763"/>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33" anchor="ctr">
                <a:normAutofit fontScale="70000" lnSpcReduction="20000"/>
              </a:bodyPr>
              <a:lstStyle/>
              <a:p>
                <a:pPr algn="ctr">
                  <a:defRPr/>
                </a:pPr>
                <a:endParaRPr lang="zh-CN" altLang="en-US"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1" name="MH_Other_3"/>
              <p:cNvSpPr txBox="1">
                <a:spLocks noChangeArrowheads="1"/>
              </p:cNvSpPr>
              <p:nvPr>
                <p:custDataLst>
                  <p:tags r:id="rId16"/>
                </p:custDataLst>
              </p:nvPr>
            </p:nvSpPr>
            <p:spPr bwMode="auto">
              <a:xfrm>
                <a:off x="6127160" y="2108477"/>
                <a:ext cx="565888" cy="389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da-DK" altLang="zh-CN"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A</a:t>
                </a:r>
                <a:endParaRPr lang="zh-CN" alt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62" name="组合 24"/>
          <p:cNvGrpSpPr/>
          <p:nvPr/>
        </p:nvGrpSpPr>
        <p:grpSpPr>
          <a:xfrm>
            <a:off x="3491880" y="2019580"/>
            <a:ext cx="3215826" cy="488307"/>
            <a:chOff x="4357092" y="2091358"/>
            <a:chExt cx="3215268" cy="488156"/>
          </a:xfrm>
        </p:grpSpPr>
        <p:sp>
          <p:nvSpPr>
            <p:cNvPr id="63" name="MH_SubTitle_2"/>
            <p:cNvSpPr txBox="1"/>
            <p:nvPr>
              <p:custDataLst>
                <p:tags r:id="rId9"/>
              </p:custDataLst>
            </p:nvPr>
          </p:nvSpPr>
          <p:spPr>
            <a:xfrm>
              <a:off x="5391574" y="2229275"/>
              <a:ext cx="2180786" cy="276913"/>
            </a:xfrm>
            <a:prstGeom prst="rect">
              <a:avLst/>
            </a:prstGeom>
            <a:noFill/>
          </p:spPr>
          <p:txBody>
            <a:bodyPr wrap="square" lIns="0" tIns="0" rIns="0" bIns="0" anchor="ctr">
              <a:spAutoFit/>
            </a:bodyPr>
            <a:lstStyle/>
            <a:p>
              <a:pPr lvl="0"/>
              <a:r>
                <a:rPr lang="zh-CN" alt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产品介绍</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
            <p:cNvGrpSpPr/>
            <p:nvPr/>
          </p:nvGrpSpPr>
          <p:grpSpPr>
            <a:xfrm>
              <a:off x="4357092" y="2091358"/>
              <a:ext cx="802436" cy="488156"/>
              <a:chOff x="6127160" y="3142521"/>
              <a:chExt cx="1128426" cy="686432"/>
            </a:xfrm>
          </p:grpSpPr>
          <p:cxnSp>
            <p:nvCxnSpPr>
              <p:cNvPr id="65" name="MH_Other_4"/>
              <p:cNvCxnSpPr/>
              <p:nvPr>
                <p:custDataLst>
                  <p:tags r:id="rId10"/>
                </p:custDataLst>
              </p:nvPr>
            </p:nvCxnSpPr>
            <p:spPr>
              <a:xfrm flipH="1">
                <a:off x="6525624" y="3142521"/>
                <a:ext cx="729962" cy="68643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6" name="MH_Other_5"/>
              <p:cNvSpPr/>
              <p:nvPr>
                <p:custDataLst>
                  <p:tags r:id="rId11"/>
                </p:custDataLst>
              </p:nvPr>
            </p:nvSpPr>
            <p:spPr>
              <a:xfrm>
                <a:off x="6145577" y="3544334"/>
                <a:ext cx="532403" cy="241088"/>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33" anchor="ctr">
                <a:normAutofit fontScale="70000" lnSpcReduction="20000"/>
              </a:bodyPr>
              <a:lstStyle/>
              <a:p>
                <a:pPr algn="ctr">
                  <a:defRPr/>
                </a:pPr>
                <a:endParaRPr lang="zh-CN" altLang="en-US"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7" name="MH_Other_6"/>
              <p:cNvSpPr txBox="1">
                <a:spLocks noChangeArrowheads="1"/>
              </p:cNvSpPr>
              <p:nvPr>
                <p:custDataLst>
                  <p:tags r:id="rId12"/>
                </p:custDataLst>
              </p:nvPr>
            </p:nvSpPr>
            <p:spPr bwMode="auto">
              <a:xfrm>
                <a:off x="6127160" y="3154868"/>
                <a:ext cx="565888" cy="389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en-US" altLang="zh-CN"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B</a:t>
                </a:r>
                <a:endParaRPr lang="zh-CN" alt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68" name="组合 25"/>
          <p:cNvGrpSpPr/>
          <p:nvPr/>
        </p:nvGrpSpPr>
        <p:grpSpPr>
          <a:xfrm>
            <a:off x="3491880" y="2763551"/>
            <a:ext cx="3215826" cy="488307"/>
            <a:chOff x="4357092" y="2835101"/>
            <a:chExt cx="3215268" cy="488156"/>
          </a:xfrm>
        </p:grpSpPr>
        <p:sp>
          <p:nvSpPr>
            <p:cNvPr id="69" name="MH_SubTitle_3"/>
            <p:cNvSpPr txBox="1"/>
            <p:nvPr>
              <p:custDataLst>
                <p:tags r:id="rId5"/>
              </p:custDataLst>
            </p:nvPr>
          </p:nvSpPr>
          <p:spPr>
            <a:xfrm>
              <a:off x="5391574" y="2972623"/>
              <a:ext cx="2180786" cy="276913"/>
            </a:xfrm>
            <a:prstGeom prst="rect">
              <a:avLst/>
            </a:prstGeom>
            <a:noFill/>
          </p:spPr>
          <p:txBody>
            <a:bodyPr wrap="square" lIns="0" tIns="0" rIns="0" bIns="0" anchor="ctr">
              <a:spAutoFit/>
            </a:bodyPr>
            <a:lstStyle/>
            <a:p>
              <a:pPr lvl="0"/>
              <a:r>
                <a:rPr lang="zh-CN" alt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市场分析</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70" name="组合 7"/>
            <p:cNvGrpSpPr/>
            <p:nvPr/>
          </p:nvGrpSpPr>
          <p:grpSpPr>
            <a:xfrm>
              <a:off x="4357092" y="2835101"/>
              <a:ext cx="802436" cy="488156"/>
              <a:chOff x="6127160" y="4187237"/>
              <a:chExt cx="1128426" cy="686432"/>
            </a:xfrm>
          </p:grpSpPr>
          <p:cxnSp>
            <p:nvCxnSpPr>
              <p:cNvPr id="71" name="MH_Other_7"/>
              <p:cNvCxnSpPr/>
              <p:nvPr>
                <p:custDataLst>
                  <p:tags r:id="rId6"/>
                </p:custDataLst>
              </p:nvPr>
            </p:nvCxnSpPr>
            <p:spPr>
              <a:xfrm flipH="1">
                <a:off x="6525624" y="4187237"/>
                <a:ext cx="729962" cy="686432"/>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72" name="MH_Other_8"/>
              <p:cNvSpPr/>
              <p:nvPr>
                <p:custDataLst>
                  <p:tags r:id="rId7"/>
                </p:custDataLst>
              </p:nvPr>
            </p:nvSpPr>
            <p:spPr>
              <a:xfrm>
                <a:off x="6145577" y="4589050"/>
                <a:ext cx="532403" cy="241088"/>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33" anchor="ctr">
                <a:normAutofit fontScale="70000" lnSpcReduction="20000"/>
              </a:bodyPr>
              <a:lstStyle/>
              <a:p>
                <a:pPr algn="ctr">
                  <a:defRPr/>
                </a:pPr>
                <a:endParaRPr lang="zh-CN" altLang="en-US"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3" name="MH_Other_9"/>
              <p:cNvSpPr txBox="1">
                <a:spLocks noChangeArrowheads="1"/>
              </p:cNvSpPr>
              <p:nvPr>
                <p:custDataLst>
                  <p:tags r:id="rId8"/>
                </p:custDataLst>
              </p:nvPr>
            </p:nvSpPr>
            <p:spPr bwMode="auto">
              <a:xfrm>
                <a:off x="6127160" y="4199584"/>
                <a:ext cx="565888" cy="389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en-US" altLang="zh-CN"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C</a:t>
                </a:r>
                <a:endParaRPr lang="zh-CN" alt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74" name="组合 26"/>
          <p:cNvGrpSpPr/>
          <p:nvPr/>
        </p:nvGrpSpPr>
        <p:grpSpPr>
          <a:xfrm>
            <a:off x="3491880" y="3507527"/>
            <a:ext cx="3215826" cy="487116"/>
            <a:chOff x="4357092" y="3578845"/>
            <a:chExt cx="3215268" cy="486966"/>
          </a:xfrm>
        </p:grpSpPr>
        <p:sp>
          <p:nvSpPr>
            <p:cNvPr id="75" name="MH_SubTitle_4"/>
            <p:cNvSpPr txBox="1"/>
            <p:nvPr>
              <p:custDataLst>
                <p:tags r:id="rId1"/>
              </p:custDataLst>
            </p:nvPr>
          </p:nvSpPr>
          <p:spPr>
            <a:xfrm>
              <a:off x="5391574" y="3715970"/>
              <a:ext cx="2180786" cy="276914"/>
            </a:xfrm>
            <a:prstGeom prst="rect">
              <a:avLst/>
            </a:prstGeom>
            <a:noFill/>
          </p:spPr>
          <p:txBody>
            <a:bodyPr wrap="square" lIns="0" tIns="0" rIns="0" bIns="0" anchor="ctr">
              <a:spAutoFit/>
            </a:bodyPr>
            <a:lstStyle/>
            <a:p>
              <a:pPr lvl="0"/>
              <a:r>
                <a:rPr lang="zh-CN" alt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未来规划</a:t>
              </a:r>
              <a:endPar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76" name="组合 9"/>
            <p:cNvGrpSpPr/>
            <p:nvPr/>
          </p:nvGrpSpPr>
          <p:grpSpPr>
            <a:xfrm>
              <a:off x="4357092" y="3578845"/>
              <a:ext cx="802436" cy="486966"/>
              <a:chOff x="6127160" y="5233626"/>
              <a:chExt cx="1128426" cy="684758"/>
            </a:xfrm>
          </p:grpSpPr>
          <p:cxnSp>
            <p:nvCxnSpPr>
              <p:cNvPr id="77" name="MH_Other_10"/>
              <p:cNvCxnSpPr/>
              <p:nvPr>
                <p:custDataLst>
                  <p:tags r:id="rId2"/>
                </p:custDataLst>
              </p:nvPr>
            </p:nvCxnSpPr>
            <p:spPr>
              <a:xfrm flipH="1">
                <a:off x="6525624" y="5233626"/>
                <a:ext cx="729962" cy="684758"/>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78" name="MH_Other_11"/>
              <p:cNvSpPr/>
              <p:nvPr>
                <p:custDataLst>
                  <p:tags r:id="rId3"/>
                </p:custDataLst>
              </p:nvPr>
            </p:nvSpPr>
            <p:spPr>
              <a:xfrm>
                <a:off x="6145577" y="5635440"/>
                <a:ext cx="532403" cy="241088"/>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33" anchor="ctr">
                <a:normAutofit fontScale="70000" lnSpcReduction="20000"/>
              </a:bodyPr>
              <a:lstStyle/>
              <a:p>
                <a:pPr algn="ctr">
                  <a:defRPr/>
                </a:pPr>
                <a:endParaRPr lang="zh-CN" altLang="en-US"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MH_Other_12"/>
              <p:cNvSpPr txBox="1">
                <a:spLocks noChangeArrowheads="1"/>
              </p:cNvSpPr>
              <p:nvPr>
                <p:custDataLst>
                  <p:tags r:id="rId4"/>
                </p:custDataLst>
              </p:nvPr>
            </p:nvSpPr>
            <p:spPr bwMode="auto">
              <a:xfrm>
                <a:off x="6127160" y="5245974"/>
                <a:ext cx="565888" cy="389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en-US" altLang="zh-CN"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D</a:t>
                </a:r>
                <a:endParaRPr lang="zh-CN" alt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30" name="矩形 29"/>
          <p:cNvSpPr/>
          <p:nvPr/>
        </p:nvSpPr>
        <p:spPr>
          <a:xfrm>
            <a:off x="901088" y="1264425"/>
            <a:ext cx="1037645" cy="100007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endParaRPr lang="zh-CN" altLang="en-US"/>
          </a:p>
        </p:txBody>
      </p:sp>
      <p:sp>
        <p:nvSpPr>
          <p:cNvPr id="31" name="矩形 30"/>
          <p:cNvSpPr/>
          <p:nvPr/>
        </p:nvSpPr>
        <p:spPr>
          <a:xfrm>
            <a:off x="731573" y="0"/>
            <a:ext cx="972908" cy="20084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endParaRPr lang="zh-CN" altLang="en-US"/>
          </a:p>
        </p:txBody>
      </p:sp>
      <p:sp>
        <p:nvSpPr>
          <p:cNvPr id="32" name="TextBox 148"/>
          <p:cNvSpPr txBox="1"/>
          <p:nvPr/>
        </p:nvSpPr>
        <p:spPr>
          <a:xfrm>
            <a:off x="850159" y="483031"/>
            <a:ext cx="759180" cy="1123910"/>
          </a:xfrm>
          <a:prstGeom prst="rect">
            <a:avLst/>
          </a:prstGeom>
          <a:noFill/>
        </p:spPr>
        <p:txBody>
          <a:bodyPr vert="eaVert" wrap="square" lIns="65023" tIns="32511" rIns="65023" bIns="32511" rtlCol="0">
            <a:spAutoFit/>
          </a:bodyPr>
          <a:lstStyle/>
          <a:p>
            <a:pPr algn="ctr">
              <a:lnSpc>
                <a:spcPct val="120000"/>
              </a:lnSpc>
            </a:pPr>
            <a:r>
              <a:rPr lang="zh-CN" altLang="en-US" sz="3400" cap="all" spc="213" dirty="0">
                <a:solidFill>
                  <a:schemeClr val="bg1"/>
                </a:solidFill>
                <a:latin typeface="微软雅黑" panose="020B0503020204020204" pitchFamily="34" charset="-122"/>
                <a:ea typeface="微软雅黑" panose="020B0503020204020204" pitchFamily="34" charset="-122"/>
                <a:cs typeface="+mn-ea"/>
                <a:sym typeface="+mn-lt"/>
              </a:rPr>
              <a:t>目录</a:t>
            </a:r>
            <a:endParaRPr lang="en-US" altLang="zh-CN" sz="3400" cap="all" spc="213"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33" name="TextBox 148"/>
          <p:cNvSpPr txBox="1"/>
          <p:nvPr/>
        </p:nvSpPr>
        <p:spPr>
          <a:xfrm>
            <a:off x="424339" y="1606941"/>
            <a:ext cx="1108326" cy="434989"/>
          </a:xfrm>
          <a:prstGeom prst="rect">
            <a:avLst/>
          </a:prstGeom>
          <a:noFill/>
        </p:spPr>
        <p:txBody>
          <a:bodyPr wrap="square" lIns="65023" tIns="32511" rIns="65023" bIns="32511" rtlCol="0">
            <a:spAutoFit/>
          </a:bodyPr>
          <a:lstStyle/>
          <a:p>
            <a:pPr algn="ctr">
              <a:lnSpc>
                <a:spcPct val="120000"/>
              </a:lnSpc>
            </a:pPr>
            <a:r>
              <a:rPr lang="en-US" altLang="zh-CN" sz="2000" dirty="0">
                <a:latin typeface="Arial" panose="020B0604020202020204" pitchFamily="34" charset="0"/>
                <a:ea typeface="Cambria Math" panose="02040503050406030204" pitchFamily="18" charset="0"/>
                <a:cs typeface="Arial" panose="020B0604020202020204" pitchFamily="34" charset="0"/>
                <a:sym typeface="+mn-lt"/>
              </a:rPr>
              <a:t>C</a:t>
            </a:r>
            <a:r>
              <a:rPr lang="en-US" altLang="zh-CN" sz="2000" dirty="0">
                <a:solidFill>
                  <a:schemeClr val="bg1"/>
                </a:solidFill>
                <a:latin typeface="Arial" panose="020B0604020202020204" pitchFamily="34" charset="0"/>
                <a:ea typeface="Cambria Math" panose="02040503050406030204" pitchFamily="18" charset="0"/>
                <a:cs typeface="Arial" panose="020B0604020202020204" pitchFamily="34" charset="0"/>
                <a:sym typeface="+mn-lt"/>
              </a:rPr>
              <a:t>ontent</a:t>
            </a:r>
            <a:endParaRPr lang="zh-CN" altLang="en-US" sz="2000" dirty="0">
              <a:solidFill>
                <a:schemeClr val="bg1"/>
              </a:solidFill>
              <a:latin typeface="Arial" panose="020B0604020202020204" pitchFamily="34" charset="0"/>
              <a:cs typeface="Arial" panose="020B0604020202020204" pitchFamily="34" charset="0"/>
              <a:sym typeface="+mn-lt"/>
            </a:endParaRPr>
          </a:p>
        </p:txBody>
      </p:sp>
    </p:spTree>
    <p:extLst>
      <p:ext uri="{BB962C8B-B14F-4D97-AF65-F5344CB8AC3E}">
        <p14:creationId xmlns:p14="http://schemas.microsoft.com/office/powerpoint/2010/main" val="748625947"/>
      </p:ext>
    </p:extLst>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additive="base">
                                        <p:cTn id="12" dur="500" fill="hold"/>
                                        <p:tgtEl>
                                          <p:spTgt spid="62"/>
                                        </p:tgtEl>
                                        <p:attrNameLst>
                                          <p:attrName>ppt_x</p:attrName>
                                        </p:attrNameLst>
                                      </p:cBhvr>
                                      <p:tavLst>
                                        <p:tav tm="0">
                                          <p:val>
                                            <p:strVal val="#ppt_x"/>
                                          </p:val>
                                        </p:tav>
                                        <p:tav tm="100000">
                                          <p:val>
                                            <p:strVal val="#ppt_x"/>
                                          </p:val>
                                        </p:tav>
                                      </p:tavLst>
                                    </p:anim>
                                    <p:anim calcmode="lin" valueType="num">
                                      <p:cBhvr additive="base">
                                        <p:cTn id="13" dur="500" fill="hold"/>
                                        <p:tgtEl>
                                          <p:spTgt spid="62"/>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68"/>
                                        </p:tgtEl>
                                        <p:attrNameLst>
                                          <p:attrName>style.visibility</p:attrName>
                                        </p:attrNameLst>
                                      </p:cBhvr>
                                      <p:to>
                                        <p:strVal val="visible"/>
                                      </p:to>
                                    </p:set>
                                    <p:anim calcmode="lin" valueType="num">
                                      <p:cBhvr additive="base">
                                        <p:cTn id="17" dur="500" fill="hold"/>
                                        <p:tgtEl>
                                          <p:spTgt spid="68"/>
                                        </p:tgtEl>
                                        <p:attrNameLst>
                                          <p:attrName>ppt_x</p:attrName>
                                        </p:attrNameLst>
                                      </p:cBhvr>
                                      <p:tavLst>
                                        <p:tav tm="0">
                                          <p:val>
                                            <p:strVal val="#ppt_x"/>
                                          </p:val>
                                        </p:tav>
                                        <p:tav tm="100000">
                                          <p:val>
                                            <p:strVal val="#ppt_x"/>
                                          </p:val>
                                        </p:tav>
                                      </p:tavLst>
                                    </p:anim>
                                    <p:anim calcmode="lin" valueType="num">
                                      <p:cBhvr additive="base">
                                        <p:cTn id="18" dur="500" fill="hold"/>
                                        <p:tgtEl>
                                          <p:spTgt spid="68"/>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74"/>
                                        </p:tgtEl>
                                        <p:attrNameLst>
                                          <p:attrName>style.visibility</p:attrName>
                                        </p:attrNameLst>
                                      </p:cBhvr>
                                      <p:to>
                                        <p:strVal val="visible"/>
                                      </p:to>
                                    </p:set>
                                    <p:anim calcmode="lin" valueType="num">
                                      <p:cBhvr additive="base">
                                        <p:cTn id="22" dur="500" fill="hold"/>
                                        <p:tgtEl>
                                          <p:spTgt spid="74"/>
                                        </p:tgtEl>
                                        <p:attrNameLst>
                                          <p:attrName>ppt_x</p:attrName>
                                        </p:attrNameLst>
                                      </p:cBhvr>
                                      <p:tavLst>
                                        <p:tav tm="0">
                                          <p:val>
                                            <p:strVal val="#ppt_x"/>
                                          </p:val>
                                        </p:tav>
                                        <p:tav tm="100000">
                                          <p:val>
                                            <p:strVal val="#ppt_x"/>
                                          </p:val>
                                        </p:tav>
                                      </p:tavLst>
                                    </p:anim>
                                    <p:anim calcmode="lin" valueType="num">
                                      <p:cBhvr additive="base">
                                        <p:cTn id="23" dur="500" fill="hold"/>
                                        <p:tgtEl>
                                          <p:spTgt spid="7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2" presetClass="entr" presetSubtype="1" fill="hold" grpId="0" nodeType="after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wipe(up)">
                                      <p:cBhvr>
                                        <p:cTn id="27" dur="500"/>
                                        <p:tgtEl>
                                          <p:spTgt spid="31"/>
                                        </p:tgtEl>
                                      </p:cBhvr>
                                    </p:animEffect>
                                  </p:childTnLst>
                                </p:cTn>
                              </p:par>
                            </p:childTnLst>
                          </p:cTn>
                        </p:par>
                        <p:par>
                          <p:cTn id="28" fill="hold">
                            <p:stCondLst>
                              <p:cond delay="2500"/>
                            </p:stCondLst>
                            <p:childTnLst>
                              <p:par>
                                <p:cTn id="29" presetID="53" presetClass="entr" presetSubtype="16" fill="hold" grpId="0" nodeType="afterEffect">
                                  <p:stCondLst>
                                    <p:cond delay="0"/>
                                  </p:stCondLst>
                                  <p:childTnLst>
                                    <p:set>
                                      <p:cBhvr>
                                        <p:cTn id="30" dur="1" fill="hold">
                                          <p:stCondLst>
                                            <p:cond delay="0"/>
                                          </p:stCondLst>
                                        </p:cTn>
                                        <p:tgtEl>
                                          <p:spTgt spid="30"/>
                                        </p:tgtEl>
                                        <p:attrNameLst>
                                          <p:attrName>style.visibility</p:attrName>
                                        </p:attrNameLst>
                                      </p:cBhvr>
                                      <p:to>
                                        <p:strVal val="visible"/>
                                      </p:to>
                                    </p:set>
                                    <p:anim calcmode="lin" valueType="num">
                                      <p:cBhvr>
                                        <p:cTn id="31" dur="500" fill="hold"/>
                                        <p:tgtEl>
                                          <p:spTgt spid="30"/>
                                        </p:tgtEl>
                                        <p:attrNameLst>
                                          <p:attrName>ppt_w</p:attrName>
                                        </p:attrNameLst>
                                      </p:cBhvr>
                                      <p:tavLst>
                                        <p:tav tm="0">
                                          <p:val>
                                            <p:fltVal val="0"/>
                                          </p:val>
                                        </p:tav>
                                        <p:tav tm="100000">
                                          <p:val>
                                            <p:strVal val="#ppt_w"/>
                                          </p:val>
                                        </p:tav>
                                      </p:tavLst>
                                    </p:anim>
                                    <p:anim calcmode="lin" valueType="num">
                                      <p:cBhvr>
                                        <p:cTn id="32" dur="500" fill="hold"/>
                                        <p:tgtEl>
                                          <p:spTgt spid="30"/>
                                        </p:tgtEl>
                                        <p:attrNameLst>
                                          <p:attrName>ppt_h</p:attrName>
                                        </p:attrNameLst>
                                      </p:cBhvr>
                                      <p:tavLst>
                                        <p:tav tm="0">
                                          <p:val>
                                            <p:fltVal val="0"/>
                                          </p:val>
                                        </p:tav>
                                        <p:tav tm="100000">
                                          <p:val>
                                            <p:strVal val="#ppt_h"/>
                                          </p:val>
                                        </p:tav>
                                      </p:tavLst>
                                    </p:anim>
                                    <p:animEffect transition="in" filter="fade">
                                      <p:cBhvr>
                                        <p:cTn id="33" dur="500"/>
                                        <p:tgtEl>
                                          <p:spTgt spid="30"/>
                                        </p:tgtEl>
                                      </p:cBhvr>
                                    </p:animEffect>
                                  </p:childTnLst>
                                </p:cTn>
                              </p:par>
                              <p:par>
                                <p:cTn id="34" presetID="12" presetClass="entr" presetSubtype="4" fill="hold" grpId="0" nodeType="withEffect">
                                  <p:stCondLst>
                                    <p:cond delay="0"/>
                                  </p:stCondLst>
                                  <p:childTnLst>
                                    <p:set>
                                      <p:cBhvr>
                                        <p:cTn id="35" dur="1" fill="hold">
                                          <p:stCondLst>
                                            <p:cond delay="0"/>
                                          </p:stCondLst>
                                        </p:cTn>
                                        <p:tgtEl>
                                          <p:spTgt spid="32"/>
                                        </p:tgtEl>
                                        <p:attrNameLst>
                                          <p:attrName>style.visibility</p:attrName>
                                        </p:attrNameLst>
                                      </p:cBhvr>
                                      <p:to>
                                        <p:strVal val="visible"/>
                                      </p:to>
                                    </p:set>
                                    <p:anim calcmode="lin" valueType="num">
                                      <p:cBhvr additive="base">
                                        <p:cTn id="36" dur="500"/>
                                        <p:tgtEl>
                                          <p:spTgt spid="32"/>
                                        </p:tgtEl>
                                        <p:attrNameLst>
                                          <p:attrName>ppt_y</p:attrName>
                                        </p:attrNameLst>
                                      </p:cBhvr>
                                      <p:tavLst>
                                        <p:tav tm="0">
                                          <p:val>
                                            <p:strVal val="#ppt_y+#ppt_h*1.125000"/>
                                          </p:val>
                                        </p:tav>
                                        <p:tav tm="100000">
                                          <p:val>
                                            <p:strVal val="#ppt_y"/>
                                          </p:val>
                                        </p:tav>
                                      </p:tavLst>
                                    </p:anim>
                                    <p:animEffect transition="in" filter="wipe(up)">
                                      <p:cBhvr>
                                        <p:cTn id="37" dur="500"/>
                                        <p:tgtEl>
                                          <p:spTgt spid="32"/>
                                        </p:tgtEl>
                                      </p:cBhvr>
                                    </p:animEffect>
                                  </p:childTnLst>
                                </p:cTn>
                              </p:par>
                            </p:childTnLst>
                          </p:cTn>
                        </p:par>
                        <p:par>
                          <p:cTn id="38" fill="hold">
                            <p:stCondLst>
                              <p:cond delay="3000"/>
                            </p:stCondLst>
                            <p:childTnLst>
                              <p:par>
                                <p:cTn id="39" presetID="23" presetClass="entr" presetSubtype="32" fill="hold" grpId="0" nodeType="afterEffect">
                                  <p:stCondLst>
                                    <p:cond delay="0"/>
                                  </p:stCondLst>
                                  <p:childTnLst>
                                    <p:set>
                                      <p:cBhvr>
                                        <p:cTn id="40" dur="1" fill="hold">
                                          <p:stCondLst>
                                            <p:cond delay="0"/>
                                          </p:stCondLst>
                                        </p:cTn>
                                        <p:tgtEl>
                                          <p:spTgt spid="33"/>
                                        </p:tgtEl>
                                        <p:attrNameLst>
                                          <p:attrName>style.visibility</p:attrName>
                                        </p:attrNameLst>
                                      </p:cBhvr>
                                      <p:to>
                                        <p:strVal val="visible"/>
                                      </p:to>
                                    </p:set>
                                    <p:anim calcmode="lin" valueType="num">
                                      <p:cBhvr>
                                        <p:cTn id="41" dur="500" fill="hold"/>
                                        <p:tgtEl>
                                          <p:spTgt spid="33"/>
                                        </p:tgtEl>
                                        <p:attrNameLst>
                                          <p:attrName>ppt_w</p:attrName>
                                        </p:attrNameLst>
                                      </p:cBhvr>
                                      <p:tavLst>
                                        <p:tav tm="0">
                                          <p:val>
                                            <p:strVal val="4*#ppt_w"/>
                                          </p:val>
                                        </p:tav>
                                        <p:tav tm="100000">
                                          <p:val>
                                            <p:strVal val="#ppt_w"/>
                                          </p:val>
                                        </p:tav>
                                      </p:tavLst>
                                    </p:anim>
                                    <p:anim calcmode="lin" valueType="num">
                                      <p:cBhvr>
                                        <p:cTn id="42" dur="500" fill="hold"/>
                                        <p:tgtEl>
                                          <p:spTgt spid="33"/>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p:bldP spid="3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008263" y="1386612"/>
            <a:ext cx="3127472" cy="2553290"/>
            <a:chOff x="3008263" y="1386612"/>
            <a:chExt cx="3127472" cy="2553290"/>
          </a:xfrm>
        </p:grpSpPr>
        <p:grpSp>
          <p:nvGrpSpPr>
            <p:cNvPr id="4" name="Group 10"/>
            <p:cNvGrpSpPr/>
            <p:nvPr/>
          </p:nvGrpSpPr>
          <p:grpSpPr>
            <a:xfrm>
              <a:off x="3077505" y="1386612"/>
              <a:ext cx="2961816" cy="2553290"/>
              <a:chOff x="3201302" y="899607"/>
              <a:chExt cx="5868190" cy="5058785"/>
            </a:xfrm>
          </p:grpSpPr>
          <p:sp>
            <p:nvSpPr>
              <p:cNvPr id="36" name="Hexagon 23"/>
              <p:cNvSpPr/>
              <p:nvPr/>
            </p:nvSpPr>
            <p:spPr>
              <a:xfrm>
                <a:off x="3201302" y="899607"/>
                <a:ext cx="5868190" cy="5058785"/>
              </a:xfrm>
              <a:prstGeom prst="hexagon">
                <a:avLst/>
              </a:prstGeom>
              <a:gradFill>
                <a:gsLst>
                  <a:gs pos="0">
                    <a:schemeClr val="bg1">
                      <a:lumMod val="50000"/>
                    </a:schemeClr>
                  </a:gs>
                  <a:gs pos="100000">
                    <a:schemeClr val="bg1">
                      <a:lumMod val="9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37" name="Hexagon 24"/>
              <p:cNvSpPr/>
              <p:nvPr/>
            </p:nvSpPr>
            <p:spPr>
              <a:xfrm>
                <a:off x="3261655" y="954122"/>
                <a:ext cx="5741712" cy="4949753"/>
              </a:xfrm>
              <a:prstGeom prst="hexagon">
                <a:avLst/>
              </a:prstGeom>
              <a:solidFill>
                <a:schemeClr val="accent2"/>
              </a:solidFill>
              <a:ln>
                <a:noFill/>
              </a:ln>
              <a:effectLst>
                <a:innerShdw blurRad="279400">
                  <a:prstClr val="black">
                    <a:alpha val="18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38" name="Hexagon 25"/>
              <p:cNvSpPr/>
              <p:nvPr/>
            </p:nvSpPr>
            <p:spPr>
              <a:xfrm>
                <a:off x="3835952" y="1449206"/>
                <a:ext cx="4593122" cy="3959588"/>
              </a:xfrm>
              <a:prstGeom prst="hexagon">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39" name="Group 26"/>
              <p:cNvGrpSpPr/>
              <p:nvPr/>
            </p:nvGrpSpPr>
            <p:grpSpPr>
              <a:xfrm>
                <a:off x="4456573" y="1977072"/>
                <a:ext cx="3351879" cy="2889551"/>
                <a:chOff x="6542627" y="2673048"/>
                <a:chExt cx="3351879" cy="2889551"/>
              </a:xfrm>
            </p:grpSpPr>
            <p:sp>
              <p:nvSpPr>
                <p:cNvPr id="51" name="Hexagon 38"/>
                <p:cNvSpPr/>
                <p:nvPr/>
              </p:nvSpPr>
              <p:spPr>
                <a:xfrm>
                  <a:off x="6542627" y="2673048"/>
                  <a:ext cx="3351879" cy="2889551"/>
                </a:xfrm>
                <a:prstGeom prst="hexagon">
                  <a:avLst/>
                </a:prstGeom>
                <a:gradFill flip="none" rotWithShape="1">
                  <a:gsLst>
                    <a:gs pos="0">
                      <a:schemeClr val="bg1">
                        <a:lumMod val="75000"/>
                      </a:schemeClr>
                    </a:gs>
                    <a:gs pos="100000">
                      <a:schemeClr val="bg1">
                        <a:lumMod val="9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52" name="Hexagon 39"/>
                <p:cNvSpPr/>
                <p:nvPr/>
              </p:nvSpPr>
              <p:spPr>
                <a:xfrm>
                  <a:off x="6590331" y="2714174"/>
                  <a:ext cx="3256469" cy="2807303"/>
                </a:xfrm>
                <a:prstGeom prst="hexagon">
                  <a:avLst/>
                </a:prstGeom>
                <a:gradFill flip="none" rotWithShape="1">
                  <a:gsLst>
                    <a:gs pos="0">
                      <a:schemeClr val="bg1"/>
                    </a:gs>
                    <a:gs pos="100000">
                      <a:srgbClr val="BABABA"/>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grpSp>
          <p:sp>
            <p:nvSpPr>
              <p:cNvPr id="40" name="Freeform: Shape 27"/>
              <p:cNvSpPr/>
              <p:nvPr/>
            </p:nvSpPr>
            <p:spPr>
              <a:xfrm>
                <a:off x="4826000" y="4866622"/>
                <a:ext cx="2609850" cy="542172"/>
              </a:xfrm>
              <a:custGeom>
                <a:avLst/>
                <a:gdLst>
                  <a:gd name="connsiteX0" fmla="*/ 0 w 1917700"/>
                  <a:gd name="connsiteY0" fmla="*/ 0 h 496524"/>
                  <a:gd name="connsiteX1" fmla="*/ 1917700 w 1917700"/>
                  <a:gd name="connsiteY1" fmla="*/ 0 h 496524"/>
                  <a:gd name="connsiteX2" fmla="*/ 1917700 w 1917700"/>
                  <a:gd name="connsiteY2" fmla="*/ 496524 h 496524"/>
                  <a:gd name="connsiteX3" fmla="*/ 0 w 1917700"/>
                  <a:gd name="connsiteY3" fmla="*/ 496524 h 496524"/>
                  <a:gd name="connsiteX4" fmla="*/ 0 w 1917700"/>
                  <a:gd name="connsiteY4" fmla="*/ 0 h 496524"/>
                  <a:gd name="connsiteX0" fmla="*/ 0 w 2241550"/>
                  <a:gd name="connsiteY0" fmla="*/ 0 h 496524"/>
                  <a:gd name="connsiteX1" fmla="*/ 1917700 w 2241550"/>
                  <a:gd name="connsiteY1" fmla="*/ 0 h 496524"/>
                  <a:gd name="connsiteX2" fmla="*/ 2241550 w 2241550"/>
                  <a:gd name="connsiteY2" fmla="*/ 496524 h 496524"/>
                  <a:gd name="connsiteX3" fmla="*/ 0 w 2241550"/>
                  <a:gd name="connsiteY3" fmla="*/ 496524 h 496524"/>
                  <a:gd name="connsiteX4" fmla="*/ 0 w 2241550"/>
                  <a:gd name="connsiteY4" fmla="*/ 0 h 496524"/>
                  <a:gd name="connsiteX0" fmla="*/ 330200 w 2571750"/>
                  <a:gd name="connsiteY0" fmla="*/ 0 h 496524"/>
                  <a:gd name="connsiteX1" fmla="*/ 2247900 w 2571750"/>
                  <a:gd name="connsiteY1" fmla="*/ 0 h 496524"/>
                  <a:gd name="connsiteX2" fmla="*/ 2571750 w 2571750"/>
                  <a:gd name="connsiteY2" fmla="*/ 496524 h 496524"/>
                  <a:gd name="connsiteX3" fmla="*/ 0 w 2571750"/>
                  <a:gd name="connsiteY3" fmla="*/ 496524 h 496524"/>
                  <a:gd name="connsiteX4" fmla="*/ 330200 w 2571750"/>
                  <a:gd name="connsiteY4" fmla="*/ 0 h 496524"/>
                  <a:gd name="connsiteX0" fmla="*/ 330200 w 2571750"/>
                  <a:gd name="connsiteY0" fmla="*/ 0 h 496524"/>
                  <a:gd name="connsiteX1" fmla="*/ 2241550 w 2571750"/>
                  <a:gd name="connsiteY1" fmla="*/ 3175 h 496524"/>
                  <a:gd name="connsiteX2" fmla="*/ 2571750 w 2571750"/>
                  <a:gd name="connsiteY2" fmla="*/ 496524 h 496524"/>
                  <a:gd name="connsiteX3" fmla="*/ 0 w 2571750"/>
                  <a:gd name="connsiteY3" fmla="*/ 496524 h 496524"/>
                  <a:gd name="connsiteX4" fmla="*/ 330200 w 2571750"/>
                  <a:gd name="connsiteY4" fmla="*/ 0 h 496524"/>
                  <a:gd name="connsiteX0" fmla="*/ 330200 w 2590800"/>
                  <a:gd name="connsiteY0" fmla="*/ 0 h 496524"/>
                  <a:gd name="connsiteX1" fmla="*/ 2241550 w 2590800"/>
                  <a:gd name="connsiteY1" fmla="*/ 3175 h 496524"/>
                  <a:gd name="connsiteX2" fmla="*/ 2590800 w 2590800"/>
                  <a:gd name="connsiteY2" fmla="*/ 496524 h 496524"/>
                  <a:gd name="connsiteX3" fmla="*/ 0 w 2590800"/>
                  <a:gd name="connsiteY3" fmla="*/ 496524 h 496524"/>
                  <a:gd name="connsiteX4" fmla="*/ 330200 w 2590800"/>
                  <a:gd name="connsiteY4" fmla="*/ 0 h 496524"/>
                  <a:gd name="connsiteX0" fmla="*/ 330200 w 2590800"/>
                  <a:gd name="connsiteY0" fmla="*/ 0 h 496524"/>
                  <a:gd name="connsiteX1" fmla="*/ 2241550 w 2590800"/>
                  <a:gd name="connsiteY1" fmla="*/ 0 h 496524"/>
                  <a:gd name="connsiteX2" fmla="*/ 2590800 w 2590800"/>
                  <a:gd name="connsiteY2" fmla="*/ 496524 h 496524"/>
                  <a:gd name="connsiteX3" fmla="*/ 0 w 2590800"/>
                  <a:gd name="connsiteY3" fmla="*/ 496524 h 496524"/>
                  <a:gd name="connsiteX4" fmla="*/ 330200 w 2590800"/>
                  <a:gd name="connsiteY4" fmla="*/ 0 h 496524"/>
                  <a:gd name="connsiteX0" fmla="*/ 349250 w 2609850"/>
                  <a:gd name="connsiteY0" fmla="*/ 0 h 496524"/>
                  <a:gd name="connsiteX1" fmla="*/ 2260600 w 2609850"/>
                  <a:gd name="connsiteY1" fmla="*/ 0 h 496524"/>
                  <a:gd name="connsiteX2" fmla="*/ 2609850 w 2609850"/>
                  <a:gd name="connsiteY2" fmla="*/ 496524 h 496524"/>
                  <a:gd name="connsiteX3" fmla="*/ 0 w 2609850"/>
                  <a:gd name="connsiteY3" fmla="*/ 496524 h 496524"/>
                  <a:gd name="connsiteX4" fmla="*/ 349250 w 2609850"/>
                  <a:gd name="connsiteY4" fmla="*/ 0 h 496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496524">
                    <a:moveTo>
                      <a:pt x="349250" y="0"/>
                    </a:moveTo>
                    <a:lnTo>
                      <a:pt x="2260600" y="0"/>
                    </a:lnTo>
                    <a:lnTo>
                      <a:pt x="2609850" y="496524"/>
                    </a:lnTo>
                    <a:lnTo>
                      <a:pt x="0" y="496524"/>
                    </a:lnTo>
                    <a:lnTo>
                      <a:pt x="34925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41" name="Freeform: Shape 28"/>
              <p:cNvSpPr/>
              <p:nvPr/>
            </p:nvSpPr>
            <p:spPr>
              <a:xfrm rot="10800000">
                <a:off x="4827588" y="1449203"/>
                <a:ext cx="2609850" cy="535020"/>
              </a:xfrm>
              <a:custGeom>
                <a:avLst/>
                <a:gdLst>
                  <a:gd name="connsiteX0" fmla="*/ 0 w 1917700"/>
                  <a:gd name="connsiteY0" fmla="*/ 0 h 496524"/>
                  <a:gd name="connsiteX1" fmla="*/ 1917700 w 1917700"/>
                  <a:gd name="connsiteY1" fmla="*/ 0 h 496524"/>
                  <a:gd name="connsiteX2" fmla="*/ 1917700 w 1917700"/>
                  <a:gd name="connsiteY2" fmla="*/ 496524 h 496524"/>
                  <a:gd name="connsiteX3" fmla="*/ 0 w 1917700"/>
                  <a:gd name="connsiteY3" fmla="*/ 496524 h 496524"/>
                  <a:gd name="connsiteX4" fmla="*/ 0 w 1917700"/>
                  <a:gd name="connsiteY4" fmla="*/ 0 h 496524"/>
                  <a:gd name="connsiteX0" fmla="*/ 0 w 2241550"/>
                  <a:gd name="connsiteY0" fmla="*/ 0 h 496524"/>
                  <a:gd name="connsiteX1" fmla="*/ 1917700 w 2241550"/>
                  <a:gd name="connsiteY1" fmla="*/ 0 h 496524"/>
                  <a:gd name="connsiteX2" fmla="*/ 2241550 w 2241550"/>
                  <a:gd name="connsiteY2" fmla="*/ 496524 h 496524"/>
                  <a:gd name="connsiteX3" fmla="*/ 0 w 2241550"/>
                  <a:gd name="connsiteY3" fmla="*/ 496524 h 496524"/>
                  <a:gd name="connsiteX4" fmla="*/ 0 w 2241550"/>
                  <a:gd name="connsiteY4" fmla="*/ 0 h 496524"/>
                  <a:gd name="connsiteX0" fmla="*/ 330200 w 2571750"/>
                  <a:gd name="connsiteY0" fmla="*/ 0 h 496524"/>
                  <a:gd name="connsiteX1" fmla="*/ 2247900 w 2571750"/>
                  <a:gd name="connsiteY1" fmla="*/ 0 h 496524"/>
                  <a:gd name="connsiteX2" fmla="*/ 2571750 w 2571750"/>
                  <a:gd name="connsiteY2" fmla="*/ 496524 h 496524"/>
                  <a:gd name="connsiteX3" fmla="*/ 0 w 2571750"/>
                  <a:gd name="connsiteY3" fmla="*/ 496524 h 496524"/>
                  <a:gd name="connsiteX4" fmla="*/ 330200 w 2571750"/>
                  <a:gd name="connsiteY4" fmla="*/ 0 h 496524"/>
                  <a:gd name="connsiteX0" fmla="*/ 330200 w 2571750"/>
                  <a:gd name="connsiteY0" fmla="*/ 0 h 496524"/>
                  <a:gd name="connsiteX1" fmla="*/ 2241550 w 2571750"/>
                  <a:gd name="connsiteY1" fmla="*/ 3175 h 496524"/>
                  <a:gd name="connsiteX2" fmla="*/ 2571750 w 2571750"/>
                  <a:gd name="connsiteY2" fmla="*/ 496524 h 496524"/>
                  <a:gd name="connsiteX3" fmla="*/ 0 w 2571750"/>
                  <a:gd name="connsiteY3" fmla="*/ 496524 h 496524"/>
                  <a:gd name="connsiteX4" fmla="*/ 330200 w 2571750"/>
                  <a:gd name="connsiteY4" fmla="*/ 0 h 496524"/>
                  <a:gd name="connsiteX0" fmla="*/ 330200 w 2590800"/>
                  <a:gd name="connsiteY0" fmla="*/ 0 h 496524"/>
                  <a:gd name="connsiteX1" fmla="*/ 2241550 w 2590800"/>
                  <a:gd name="connsiteY1" fmla="*/ 3175 h 496524"/>
                  <a:gd name="connsiteX2" fmla="*/ 2590800 w 2590800"/>
                  <a:gd name="connsiteY2" fmla="*/ 496524 h 496524"/>
                  <a:gd name="connsiteX3" fmla="*/ 0 w 2590800"/>
                  <a:gd name="connsiteY3" fmla="*/ 496524 h 496524"/>
                  <a:gd name="connsiteX4" fmla="*/ 330200 w 2590800"/>
                  <a:gd name="connsiteY4" fmla="*/ 0 h 496524"/>
                  <a:gd name="connsiteX0" fmla="*/ 330200 w 2590800"/>
                  <a:gd name="connsiteY0" fmla="*/ 0 h 496524"/>
                  <a:gd name="connsiteX1" fmla="*/ 2241550 w 2590800"/>
                  <a:gd name="connsiteY1" fmla="*/ 0 h 496524"/>
                  <a:gd name="connsiteX2" fmla="*/ 2590800 w 2590800"/>
                  <a:gd name="connsiteY2" fmla="*/ 496524 h 496524"/>
                  <a:gd name="connsiteX3" fmla="*/ 0 w 2590800"/>
                  <a:gd name="connsiteY3" fmla="*/ 496524 h 496524"/>
                  <a:gd name="connsiteX4" fmla="*/ 330200 w 2590800"/>
                  <a:gd name="connsiteY4" fmla="*/ 0 h 496524"/>
                  <a:gd name="connsiteX0" fmla="*/ 349250 w 2609850"/>
                  <a:gd name="connsiteY0" fmla="*/ 0 h 496524"/>
                  <a:gd name="connsiteX1" fmla="*/ 2260600 w 2609850"/>
                  <a:gd name="connsiteY1" fmla="*/ 0 h 496524"/>
                  <a:gd name="connsiteX2" fmla="*/ 2609850 w 2609850"/>
                  <a:gd name="connsiteY2" fmla="*/ 496524 h 496524"/>
                  <a:gd name="connsiteX3" fmla="*/ 0 w 2609850"/>
                  <a:gd name="connsiteY3" fmla="*/ 496524 h 496524"/>
                  <a:gd name="connsiteX4" fmla="*/ 349250 w 2609850"/>
                  <a:gd name="connsiteY4" fmla="*/ 0 h 496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496524">
                    <a:moveTo>
                      <a:pt x="349250" y="0"/>
                    </a:moveTo>
                    <a:lnTo>
                      <a:pt x="2260600" y="0"/>
                    </a:lnTo>
                    <a:lnTo>
                      <a:pt x="2609850" y="496524"/>
                    </a:lnTo>
                    <a:lnTo>
                      <a:pt x="0" y="496524"/>
                    </a:lnTo>
                    <a:lnTo>
                      <a:pt x="34925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42" name="Freeform: Shape 29"/>
              <p:cNvSpPr/>
              <p:nvPr/>
            </p:nvSpPr>
            <p:spPr>
              <a:xfrm rot="17784389">
                <a:off x="6571574" y="4011542"/>
                <a:ext cx="2221547" cy="566920"/>
              </a:xfrm>
              <a:custGeom>
                <a:avLst/>
                <a:gdLst>
                  <a:gd name="connsiteX0" fmla="*/ 0 w 1917700"/>
                  <a:gd name="connsiteY0" fmla="*/ 0 h 496524"/>
                  <a:gd name="connsiteX1" fmla="*/ 1917700 w 1917700"/>
                  <a:gd name="connsiteY1" fmla="*/ 0 h 496524"/>
                  <a:gd name="connsiteX2" fmla="*/ 1917700 w 1917700"/>
                  <a:gd name="connsiteY2" fmla="*/ 496524 h 496524"/>
                  <a:gd name="connsiteX3" fmla="*/ 0 w 1917700"/>
                  <a:gd name="connsiteY3" fmla="*/ 496524 h 496524"/>
                  <a:gd name="connsiteX4" fmla="*/ 0 w 1917700"/>
                  <a:gd name="connsiteY4" fmla="*/ 0 h 496524"/>
                  <a:gd name="connsiteX0" fmla="*/ 0 w 2241550"/>
                  <a:gd name="connsiteY0" fmla="*/ 0 h 496524"/>
                  <a:gd name="connsiteX1" fmla="*/ 1917700 w 2241550"/>
                  <a:gd name="connsiteY1" fmla="*/ 0 h 496524"/>
                  <a:gd name="connsiteX2" fmla="*/ 2241550 w 2241550"/>
                  <a:gd name="connsiteY2" fmla="*/ 496524 h 496524"/>
                  <a:gd name="connsiteX3" fmla="*/ 0 w 2241550"/>
                  <a:gd name="connsiteY3" fmla="*/ 496524 h 496524"/>
                  <a:gd name="connsiteX4" fmla="*/ 0 w 2241550"/>
                  <a:gd name="connsiteY4" fmla="*/ 0 h 496524"/>
                  <a:gd name="connsiteX0" fmla="*/ 330200 w 2571750"/>
                  <a:gd name="connsiteY0" fmla="*/ 0 h 496524"/>
                  <a:gd name="connsiteX1" fmla="*/ 2247900 w 2571750"/>
                  <a:gd name="connsiteY1" fmla="*/ 0 h 496524"/>
                  <a:gd name="connsiteX2" fmla="*/ 2571750 w 2571750"/>
                  <a:gd name="connsiteY2" fmla="*/ 496524 h 496524"/>
                  <a:gd name="connsiteX3" fmla="*/ 0 w 2571750"/>
                  <a:gd name="connsiteY3" fmla="*/ 496524 h 496524"/>
                  <a:gd name="connsiteX4" fmla="*/ 330200 w 2571750"/>
                  <a:gd name="connsiteY4" fmla="*/ 0 h 496524"/>
                  <a:gd name="connsiteX0" fmla="*/ 330200 w 2571750"/>
                  <a:gd name="connsiteY0" fmla="*/ 0 h 496524"/>
                  <a:gd name="connsiteX1" fmla="*/ 2241550 w 2571750"/>
                  <a:gd name="connsiteY1" fmla="*/ 3175 h 496524"/>
                  <a:gd name="connsiteX2" fmla="*/ 2571750 w 2571750"/>
                  <a:gd name="connsiteY2" fmla="*/ 496524 h 496524"/>
                  <a:gd name="connsiteX3" fmla="*/ 0 w 2571750"/>
                  <a:gd name="connsiteY3" fmla="*/ 496524 h 496524"/>
                  <a:gd name="connsiteX4" fmla="*/ 330200 w 2571750"/>
                  <a:gd name="connsiteY4" fmla="*/ 0 h 496524"/>
                  <a:gd name="connsiteX0" fmla="*/ 330200 w 2590800"/>
                  <a:gd name="connsiteY0" fmla="*/ 0 h 496524"/>
                  <a:gd name="connsiteX1" fmla="*/ 2241550 w 2590800"/>
                  <a:gd name="connsiteY1" fmla="*/ 3175 h 496524"/>
                  <a:gd name="connsiteX2" fmla="*/ 2590800 w 2590800"/>
                  <a:gd name="connsiteY2" fmla="*/ 496524 h 496524"/>
                  <a:gd name="connsiteX3" fmla="*/ 0 w 2590800"/>
                  <a:gd name="connsiteY3" fmla="*/ 496524 h 496524"/>
                  <a:gd name="connsiteX4" fmla="*/ 330200 w 2590800"/>
                  <a:gd name="connsiteY4" fmla="*/ 0 h 496524"/>
                  <a:gd name="connsiteX0" fmla="*/ 330200 w 2590800"/>
                  <a:gd name="connsiteY0" fmla="*/ 0 h 496524"/>
                  <a:gd name="connsiteX1" fmla="*/ 2241550 w 2590800"/>
                  <a:gd name="connsiteY1" fmla="*/ 0 h 496524"/>
                  <a:gd name="connsiteX2" fmla="*/ 2590800 w 2590800"/>
                  <a:gd name="connsiteY2" fmla="*/ 496524 h 496524"/>
                  <a:gd name="connsiteX3" fmla="*/ 0 w 2590800"/>
                  <a:gd name="connsiteY3" fmla="*/ 496524 h 496524"/>
                  <a:gd name="connsiteX4" fmla="*/ 330200 w 2590800"/>
                  <a:gd name="connsiteY4" fmla="*/ 0 h 496524"/>
                  <a:gd name="connsiteX0" fmla="*/ 349250 w 2609850"/>
                  <a:gd name="connsiteY0" fmla="*/ 0 h 496524"/>
                  <a:gd name="connsiteX1" fmla="*/ 2260600 w 2609850"/>
                  <a:gd name="connsiteY1" fmla="*/ 0 h 496524"/>
                  <a:gd name="connsiteX2" fmla="*/ 2609850 w 2609850"/>
                  <a:gd name="connsiteY2" fmla="*/ 496524 h 496524"/>
                  <a:gd name="connsiteX3" fmla="*/ 0 w 2609850"/>
                  <a:gd name="connsiteY3" fmla="*/ 496524 h 496524"/>
                  <a:gd name="connsiteX4" fmla="*/ 349250 w 2609850"/>
                  <a:gd name="connsiteY4" fmla="*/ 0 h 496524"/>
                  <a:gd name="connsiteX0" fmla="*/ 420325 w 2609850"/>
                  <a:gd name="connsiteY0" fmla="*/ 0 h 500318"/>
                  <a:gd name="connsiteX1" fmla="*/ 2260600 w 2609850"/>
                  <a:gd name="connsiteY1" fmla="*/ 3794 h 500318"/>
                  <a:gd name="connsiteX2" fmla="*/ 2609850 w 2609850"/>
                  <a:gd name="connsiteY2" fmla="*/ 500318 h 500318"/>
                  <a:gd name="connsiteX3" fmla="*/ 0 w 2609850"/>
                  <a:gd name="connsiteY3" fmla="*/ 500318 h 500318"/>
                  <a:gd name="connsiteX4" fmla="*/ 420325 w 2609850"/>
                  <a:gd name="connsiteY4" fmla="*/ 0 h 500318"/>
                  <a:gd name="connsiteX0" fmla="*/ 388546 w 2578071"/>
                  <a:gd name="connsiteY0" fmla="*/ 0 h 522131"/>
                  <a:gd name="connsiteX1" fmla="*/ 2228821 w 2578071"/>
                  <a:gd name="connsiteY1" fmla="*/ 3794 h 522131"/>
                  <a:gd name="connsiteX2" fmla="*/ 2578071 w 2578071"/>
                  <a:gd name="connsiteY2" fmla="*/ 500318 h 522131"/>
                  <a:gd name="connsiteX3" fmla="*/ 1 w 2578071"/>
                  <a:gd name="connsiteY3" fmla="*/ 522131 h 522131"/>
                  <a:gd name="connsiteX4" fmla="*/ 388546 w 2578071"/>
                  <a:gd name="connsiteY4" fmla="*/ 0 h 522131"/>
                  <a:gd name="connsiteX0" fmla="*/ 383637 w 2578070"/>
                  <a:gd name="connsiteY0" fmla="*/ 0 h 520165"/>
                  <a:gd name="connsiteX1" fmla="*/ 2228820 w 2578070"/>
                  <a:gd name="connsiteY1" fmla="*/ 1828 h 520165"/>
                  <a:gd name="connsiteX2" fmla="*/ 2578070 w 2578070"/>
                  <a:gd name="connsiteY2" fmla="*/ 498352 h 520165"/>
                  <a:gd name="connsiteX3" fmla="*/ 0 w 2578070"/>
                  <a:gd name="connsiteY3" fmla="*/ 520165 h 520165"/>
                  <a:gd name="connsiteX4" fmla="*/ 383637 w 2578070"/>
                  <a:gd name="connsiteY4" fmla="*/ 0 h 520165"/>
                  <a:gd name="connsiteX0" fmla="*/ 373856 w 2568289"/>
                  <a:gd name="connsiteY0" fmla="*/ 0 h 526117"/>
                  <a:gd name="connsiteX1" fmla="*/ 2219039 w 2568289"/>
                  <a:gd name="connsiteY1" fmla="*/ 1828 h 526117"/>
                  <a:gd name="connsiteX2" fmla="*/ 2568289 w 2568289"/>
                  <a:gd name="connsiteY2" fmla="*/ 498352 h 526117"/>
                  <a:gd name="connsiteX3" fmla="*/ 0 w 2568289"/>
                  <a:gd name="connsiteY3" fmla="*/ 526117 h 526117"/>
                  <a:gd name="connsiteX4" fmla="*/ 373856 w 2568289"/>
                  <a:gd name="connsiteY4" fmla="*/ 0 h 526117"/>
                  <a:gd name="connsiteX0" fmla="*/ 381201 w 2575634"/>
                  <a:gd name="connsiteY0" fmla="*/ 0 h 524124"/>
                  <a:gd name="connsiteX1" fmla="*/ 2226384 w 2575634"/>
                  <a:gd name="connsiteY1" fmla="*/ 1828 h 524124"/>
                  <a:gd name="connsiteX2" fmla="*/ 2575634 w 2575634"/>
                  <a:gd name="connsiteY2" fmla="*/ 498352 h 524124"/>
                  <a:gd name="connsiteX3" fmla="*/ 0 w 2575634"/>
                  <a:gd name="connsiteY3" fmla="*/ 524124 h 524124"/>
                  <a:gd name="connsiteX4" fmla="*/ 381201 w 2575634"/>
                  <a:gd name="connsiteY4" fmla="*/ 0 h 524124"/>
                  <a:gd name="connsiteX0" fmla="*/ 375057 w 2575634"/>
                  <a:gd name="connsiteY0" fmla="*/ 3099 h 522296"/>
                  <a:gd name="connsiteX1" fmla="*/ 2226384 w 2575634"/>
                  <a:gd name="connsiteY1" fmla="*/ 0 h 522296"/>
                  <a:gd name="connsiteX2" fmla="*/ 2575634 w 2575634"/>
                  <a:gd name="connsiteY2" fmla="*/ 496524 h 522296"/>
                  <a:gd name="connsiteX3" fmla="*/ 0 w 2575634"/>
                  <a:gd name="connsiteY3" fmla="*/ 522296 h 522296"/>
                  <a:gd name="connsiteX4" fmla="*/ 375057 w 2575634"/>
                  <a:gd name="connsiteY4" fmla="*/ 3099 h 522296"/>
                  <a:gd name="connsiteX0" fmla="*/ 376277 w 2576854"/>
                  <a:gd name="connsiteY0" fmla="*/ 3099 h 520316"/>
                  <a:gd name="connsiteX1" fmla="*/ 2227604 w 2576854"/>
                  <a:gd name="connsiteY1" fmla="*/ 0 h 520316"/>
                  <a:gd name="connsiteX2" fmla="*/ 2576854 w 2576854"/>
                  <a:gd name="connsiteY2" fmla="*/ 496524 h 520316"/>
                  <a:gd name="connsiteX3" fmla="*/ 1 w 2576854"/>
                  <a:gd name="connsiteY3" fmla="*/ 520316 h 520316"/>
                  <a:gd name="connsiteX4" fmla="*/ 376277 w 2576854"/>
                  <a:gd name="connsiteY4" fmla="*/ 3099 h 520316"/>
                  <a:gd name="connsiteX0" fmla="*/ 375040 w 2575617"/>
                  <a:gd name="connsiteY0" fmla="*/ 3099 h 517355"/>
                  <a:gd name="connsiteX1" fmla="*/ 2226367 w 2575617"/>
                  <a:gd name="connsiteY1" fmla="*/ 0 h 517355"/>
                  <a:gd name="connsiteX2" fmla="*/ 2575617 w 2575617"/>
                  <a:gd name="connsiteY2" fmla="*/ 496524 h 517355"/>
                  <a:gd name="connsiteX3" fmla="*/ 0 w 2575617"/>
                  <a:gd name="connsiteY3" fmla="*/ 517355 h 517355"/>
                  <a:gd name="connsiteX4" fmla="*/ 375040 w 2575617"/>
                  <a:gd name="connsiteY4" fmla="*/ 3099 h 517355"/>
                  <a:gd name="connsiteX0" fmla="*/ 375040 w 2557137"/>
                  <a:gd name="connsiteY0" fmla="*/ 3099 h 526131"/>
                  <a:gd name="connsiteX1" fmla="*/ 2226367 w 2557137"/>
                  <a:gd name="connsiteY1" fmla="*/ 0 h 526131"/>
                  <a:gd name="connsiteX2" fmla="*/ 2557137 w 2557137"/>
                  <a:gd name="connsiteY2" fmla="*/ 526131 h 526131"/>
                  <a:gd name="connsiteX3" fmla="*/ 0 w 2557137"/>
                  <a:gd name="connsiteY3" fmla="*/ 517355 h 526131"/>
                  <a:gd name="connsiteX4" fmla="*/ 375040 w 2557137"/>
                  <a:gd name="connsiteY4" fmla="*/ 3099 h 526131"/>
                  <a:gd name="connsiteX0" fmla="*/ 373820 w 2555917"/>
                  <a:gd name="connsiteY0" fmla="*/ 3099 h 526131"/>
                  <a:gd name="connsiteX1" fmla="*/ 2225147 w 2555917"/>
                  <a:gd name="connsiteY1" fmla="*/ 0 h 526131"/>
                  <a:gd name="connsiteX2" fmla="*/ 2555917 w 2555917"/>
                  <a:gd name="connsiteY2" fmla="*/ 526131 h 526131"/>
                  <a:gd name="connsiteX3" fmla="*/ -1 w 2555917"/>
                  <a:gd name="connsiteY3" fmla="*/ 519334 h 526131"/>
                  <a:gd name="connsiteX4" fmla="*/ 373820 w 2555917"/>
                  <a:gd name="connsiteY4" fmla="*/ 3099 h 526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5917" h="526131">
                    <a:moveTo>
                      <a:pt x="373820" y="3099"/>
                    </a:moveTo>
                    <a:lnTo>
                      <a:pt x="2225147" y="0"/>
                    </a:lnTo>
                    <a:lnTo>
                      <a:pt x="2555917" y="526131"/>
                    </a:lnTo>
                    <a:lnTo>
                      <a:pt x="-1" y="519334"/>
                    </a:lnTo>
                    <a:lnTo>
                      <a:pt x="373820" y="3099"/>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43" name="Freeform: Shape 30"/>
              <p:cNvSpPr/>
              <p:nvPr/>
            </p:nvSpPr>
            <p:spPr>
              <a:xfrm rot="3802620">
                <a:off x="3469479" y="4015237"/>
                <a:ext cx="2218358" cy="558429"/>
              </a:xfrm>
              <a:custGeom>
                <a:avLst/>
                <a:gdLst>
                  <a:gd name="connsiteX0" fmla="*/ 0 w 1917700"/>
                  <a:gd name="connsiteY0" fmla="*/ 0 h 496524"/>
                  <a:gd name="connsiteX1" fmla="*/ 1917700 w 1917700"/>
                  <a:gd name="connsiteY1" fmla="*/ 0 h 496524"/>
                  <a:gd name="connsiteX2" fmla="*/ 1917700 w 1917700"/>
                  <a:gd name="connsiteY2" fmla="*/ 496524 h 496524"/>
                  <a:gd name="connsiteX3" fmla="*/ 0 w 1917700"/>
                  <a:gd name="connsiteY3" fmla="*/ 496524 h 496524"/>
                  <a:gd name="connsiteX4" fmla="*/ 0 w 1917700"/>
                  <a:gd name="connsiteY4" fmla="*/ 0 h 496524"/>
                  <a:gd name="connsiteX0" fmla="*/ 0 w 2241550"/>
                  <a:gd name="connsiteY0" fmla="*/ 0 h 496524"/>
                  <a:gd name="connsiteX1" fmla="*/ 1917700 w 2241550"/>
                  <a:gd name="connsiteY1" fmla="*/ 0 h 496524"/>
                  <a:gd name="connsiteX2" fmla="*/ 2241550 w 2241550"/>
                  <a:gd name="connsiteY2" fmla="*/ 496524 h 496524"/>
                  <a:gd name="connsiteX3" fmla="*/ 0 w 2241550"/>
                  <a:gd name="connsiteY3" fmla="*/ 496524 h 496524"/>
                  <a:gd name="connsiteX4" fmla="*/ 0 w 2241550"/>
                  <a:gd name="connsiteY4" fmla="*/ 0 h 496524"/>
                  <a:gd name="connsiteX0" fmla="*/ 330200 w 2571750"/>
                  <a:gd name="connsiteY0" fmla="*/ 0 h 496524"/>
                  <a:gd name="connsiteX1" fmla="*/ 2247900 w 2571750"/>
                  <a:gd name="connsiteY1" fmla="*/ 0 h 496524"/>
                  <a:gd name="connsiteX2" fmla="*/ 2571750 w 2571750"/>
                  <a:gd name="connsiteY2" fmla="*/ 496524 h 496524"/>
                  <a:gd name="connsiteX3" fmla="*/ 0 w 2571750"/>
                  <a:gd name="connsiteY3" fmla="*/ 496524 h 496524"/>
                  <a:gd name="connsiteX4" fmla="*/ 330200 w 2571750"/>
                  <a:gd name="connsiteY4" fmla="*/ 0 h 496524"/>
                  <a:gd name="connsiteX0" fmla="*/ 330200 w 2571750"/>
                  <a:gd name="connsiteY0" fmla="*/ 0 h 496524"/>
                  <a:gd name="connsiteX1" fmla="*/ 2241550 w 2571750"/>
                  <a:gd name="connsiteY1" fmla="*/ 3175 h 496524"/>
                  <a:gd name="connsiteX2" fmla="*/ 2571750 w 2571750"/>
                  <a:gd name="connsiteY2" fmla="*/ 496524 h 496524"/>
                  <a:gd name="connsiteX3" fmla="*/ 0 w 2571750"/>
                  <a:gd name="connsiteY3" fmla="*/ 496524 h 496524"/>
                  <a:gd name="connsiteX4" fmla="*/ 330200 w 2571750"/>
                  <a:gd name="connsiteY4" fmla="*/ 0 h 496524"/>
                  <a:gd name="connsiteX0" fmla="*/ 330200 w 2590800"/>
                  <a:gd name="connsiteY0" fmla="*/ 0 h 496524"/>
                  <a:gd name="connsiteX1" fmla="*/ 2241550 w 2590800"/>
                  <a:gd name="connsiteY1" fmla="*/ 3175 h 496524"/>
                  <a:gd name="connsiteX2" fmla="*/ 2590800 w 2590800"/>
                  <a:gd name="connsiteY2" fmla="*/ 496524 h 496524"/>
                  <a:gd name="connsiteX3" fmla="*/ 0 w 2590800"/>
                  <a:gd name="connsiteY3" fmla="*/ 496524 h 496524"/>
                  <a:gd name="connsiteX4" fmla="*/ 330200 w 2590800"/>
                  <a:gd name="connsiteY4" fmla="*/ 0 h 496524"/>
                  <a:gd name="connsiteX0" fmla="*/ 330200 w 2590800"/>
                  <a:gd name="connsiteY0" fmla="*/ 0 h 496524"/>
                  <a:gd name="connsiteX1" fmla="*/ 2241550 w 2590800"/>
                  <a:gd name="connsiteY1" fmla="*/ 0 h 496524"/>
                  <a:gd name="connsiteX2" fmla="*/ 2590800 w 2590800"/>
                  <a:gd name="connsiteY2" fmla="*/ 496524 h 496524"/>
                  <a:gd name="connsiteX3" fmla="*/ 0 w 2590800"/>
                  <a:gd name="connsiteY3" fmla="*/ 496524 h 496524"/>
                  <a:gd name="connsiteX4" fmla="*/ 330200 w 2590800"/>
                  <a:gd name="connsiteY4" fmla="*/ 0 h 496524"/>
                  <a:gd name="connsiteX0" fmla="*/ 349250 w 2609850"/>
                  <a:gd name="connsiteY0" fmla="*/ 0 h 496524"/>
                  <a:gd name="connsiteX1" fmla="*/ 2260600 w 2609850"/>
                  <a:gd name="connsiteY1" fmla="*/ 0 h 496524"/>
                  <a:gd name="connsiteX2" fmla="*/ 2609850 w 2609850"/>
                  <a:gd name="connsiteY2" fmla="*/ 496524 h 496524"/>
                  <a:gd name="connsiteX3" fmla="*/ 0 w 2609850"/>
                  <a:gd name="connsiteY3" fmla="*/ 496524 h 496524"/>
                  <a:gd name="connsiteX4" fmla="*/ 349250 w 2609850"/>
                  <a:gd name="connsiteY4" fmla="*/ 0 h 496524"/>
                  <a:gd name="connsiteX0" fmla="*/ 420325 w 2609850"/>
                  <a:gd name="connsiteY0" fmla="*/ 0 h 500318"/>
                  <a:gd name="connsiteX1" fmla="*/ 2260600 w 2609850"/>
                  <a:gd name="connsiteY1" fmla="*/ 3794 h 500318"/>
                  <a:gd name="connsiteX2" fmla="*/ 2609850 w 2609850"/>
                  <a:gd name="connsiteY2" fmla="*/ 500318 h 500318"/>
                  <a:gd name="connsiteX3" fmla="*/ 0 w 2609850"/>
                  <a:gd name="connsiteY3" fmla="*/ 500318 h 500318"/>
                  <a:gd name="connsiteX4" fmla="*/ 420325 w 2609850"/>
                  <a:gd name="connsiteY4" fmla="*/ 0 h 500318"/>
                  <a:gd name="connsiteX0" fmla="*/ 388546 w 2578071"/>
                  <a:gd name="connsiteY0" fmla="*/ 0 h 522131"/>
                  <a:gd name="connsiteX1" fmla="*/ 2228821 w 2578071"/>
                  <a:gd name="connsiteY1" fmla="*/ 3794 h 522131"/>
                  <a:gd name="connsiteX2" fmla="*/ 2578071 w 2578071"/>
                  <a:gd name="connsiteY2" fmla="*/ 500318 h 522131"/>
                  <a:gd name="connsiteX3" fmla="*/ 1 w 2578071"/>
                  <a:gd name="connsiteY3" fmla="*/ 522131 h 522131"/>
                  <a:gd name="connsiteX4" fmla="*/ 388546 w 2578071"/>
                  <a:gd name="connsiteY4" fmla="*/ 0 h 522131"/>
                  <a:gd name="connsiteX0" fmla="*/ 383637 w 2578070"/>
                  <a:gd name="connsiteY0" fmla="*/ 0 h 520165"/>
                  <a:gd name="connsiteX1" fmla="*/ 2228820 w 2578070"/>
                  <a:gd name="connsiteY1" fmla="*/ 1828 h 520165"/>
                  <a:gd name="connsiteX2" fmla="*/ 2578070 w 2578070"/>
                  <a:gd name="connsiteY2" fmla="*/ 498352 h 520165"/>
                  <a:gd name="connsiteX3" fmla="*/ 0 w 2578070"/>
                  <a:gd name="connsiteY3" fmla="*/ 520165 h 520165"/>
                  <a:gd name="connsiteX4" fmla="*/ 383637 w 2578070"/>
                  <a:gd name="connsiteY4" fmla="*/ 0 h 520165"/>
                  <a:gd name="connsiteX0" fmla="*/ 373856 w 2568289"/>
                  <a:gd name="connsiteY0" fmla="*/ 0 h 526117"/>
                  <a:gd name="connsiteX1" fmla="*/ 2219039 w 2568289"/>
                  <a:gd name="connsiteY1" fmla="*/ 1828 h 526117"/>
                  <a:gd name="connsiteX2" fmla="*/ 2568289 w 2568289"/>
                  <a:gd name="connsiteY2" fmla="*/ 498352 h 526117"/>
                  <a:gd name="connsiteX3" fmla="*/ 0 w 2568289"/>
                  <a:gd name="connsiteY3" fmla="*/ 526117 h 526117"/>
                  <a:gd name="connsiteX4" fmla="*/ 373856 w 2568289"/>
                  <a:gd name="connsiteY4" fmla="*/ 0 h 526117"/>
                  <a:gd name="connsiteX0" fmla="*/ 381201 w 2575634"/>
                  <a:gd name="connsiteY0" fmla="*/ 0 h 524124"/>
                  <a:gd name="connsiteX1" fmla="*/ 2226384 w 2575634"/>
                  <a:gd name="connsiteY1" fmla="*/ 1828 h 524124"/>
                  <a:gd name="connsiteX2" fmla="*/ 2575634 w 2575634"/>
                  <a:gd name="connsiteY2" fmla="*/ 498352 h 524124"/>
                  <a:gd name="connsiteX3" fmla="*/ 0 w 2575634"/>
                  <a:gd name="connsiteY3" fmla="*/ 524124 h 524124"/>
                  <a:gd name="connsiteX4" fmla="*/ 381201 w 2575634"/>
                  <a:gd name="connsiteY4" fmla="*/ 0 h 524124"/>
                  <a:gd name="connsiteX0" fmla="*/ 375057 w 2575634"/>
                  <a:gd name="connsiteY0" fmla="*/ 3099 h 522296"/>
                  <a:gd name="connsiteX1" fmla="*/ 2226384 w 2575634"/>
                  <a:gd name="connsiteY1" fmla="*/ 0 h 522296"/>
                  <a:gd name="connsiteX2" fmla="*/ 2575634 w 2575634"/>
                  <a:gd name="connsiteY2" fmla="*/ 496524 h 522296"/>
                  <a:gd name="connsiteX3" fmla="*/ 0 w 2575634"/>
                  <a:gd name="connsiteY3" fmla="*/ 522296 h 522296"/>
                  <a:gd name="connsiteX4" fmla="*/ 375057 w 2575634"/>
                  <a:gd name="connsiteY4" fmla="*/ 3099 h 522296"/>
                  <a:gd name="connsiteX0" fmla="*/ 376277 w 2576854"/>
                  <a:gd name="connsiteY0" fmla="*/ 3099 h 520316"/>
                  <a:gd name="connsiteX1" fmla="*/ 2227604 w 2576854"/>
                  <a:gd name="connsiteY1" fmla="*/ 0 h 520316"/>
                  <a:gd name="connsiteX2" fmla="*/ 2576854 w 2576854"/>
                  <a:gd name="connsiteY2" fmla="*/ 496524 h 520316"/>
                  <a:gd name="connsiteX3" fmla="*/ 1 w 2576854"/>
                  <a:gd name="connsiteY3" fmla="*/ 520316 h 520316"/>
                  <a:gd name="connsiteX4" fmla="*/ 376277 w 2576854"/>
                  <a:gd name="connsiteY4" fmla="*/ 3099 h 520316"/>
                  <a:gd name="connsiteX0" fmla="*/ 375040 w 2575617"/>
                  <a:gd name="connsiteY0" fmla="*/ 3099 h 517355"/>
                  <a:gd name="connsiteX1" fmla="*/ 2226367 w 2575617"/>
                  <a:gd name="connsiteY1" fmla="*/ 0 h 517355"/>
                  <a:gd name="connsiteX2" fmla="*/ 2575617 w 2575617"/>
                  <a:gd name="connsiteY2" fmla="*/ 496524 h 517355"/>
                  <a:gd name="connsiteX3" fmla="*/ 0 w 2575617"/>
                  <a:gd name="connsiteY3" fmla="*/ 517355 h 517355"/>
                  <a:gd name="connsiteX4" fmla="*/ 375040 w 2575617"/>
                  <a:gd name="connsiteY4" fmla="*/ 3099 h 517355"/>
                  <a:gd name="connsiteX0" fmla="*/ 375040 w 2557137"/>
                  <a:gd name="connsiteY0" fmla="*/ 3099 h 526131"/>
                  <a:gd name="connsiteX1" fmla="*/ 2226367 w 2557137"/>
                  <a:gd name="connsiteY1" fmla="*/ 0 h 526131"/>
                  <a:gd name="connsiteX2" fmla="*/ 2557137 w 2557137"/>
                  <a:gd name="connsiteY2" fmla="*/ 526131 h 526131"/>
                  <a:gd name="connsiteX3" fmla="*/ 0 w 2557137"/>
                  <a:gd name="connsiteY3" fmla="*/ 517355 h 526131"/>
                  <a:gd name="connsiteX4" fmla="*/ 375040 w 2557137"/>
                  <a:gd name="connsiteY4" fmla="*/ 3099 h 526131"/>
                  <a:gd name="connsiteX0" fmla="*/ 373820 w 2555917"/>
                  <a:gd name="connsiteY0" fmla="*/ 3099 h 526131"/>
                  <a:gd name="connsiteX1" fmla="*/ 2225147 w 2555917"/>
                  <a:gd name="connsiteY1" fmla="*/ 0 h 526131"/>
                  <a:gd name="connsiteX2" fmla="*/ 2555917 w 2555917"/>
                  <a:gd name="connsiteY2" fmla="*/ 526131 h 526131"/>
                  <a:gd name="connsiteX3" fmla="*/ -1 w 2555917"/>
                  <a:gd name="connsiteY3" fmla="*/ 519334 h 526131"/>
                  <a:gd name="connsiteX4" fmla="*/ 373820 w 2555917"/>
                  <a:gd name="connsiteY4" fmla="*/ 3099 h 526131"/>
                  <a:gd name="connsiteX0" fmla="*/ 337069 w 2555918"/>
                  <a:gd name="connsiteY0" fmla="*/ 0 h 528004"/>
                  <a:gd name="connsiteX1" fmla="*/ 2225148 w 2555918"/>
                  <a:gd name="connsiteY1" fmla="*/ 1873 h 528004"/>
                  <a:gd name="connsiteX2" fmla="*/ 2555918 w 2555918"/>
                  <a:gd name="connsiteY2" fmla="*/ 528004 h 528004"/>
                  <a:gd name="connsiteX3" fmla="*/ 0 w 2555918"/>
                  <a:gd name="connsiteY3" fmla="*/ 521207 h 528004"/>
                  <a:gd name="connsiteX4" fmla="*/ 337069 w 2555918"/>
                  <a:gd name="connsiteY4" fmla="*/ 0 h 528004"/>
                  <a:gd name="connsiteX0" fmla="*/ 327265 w 2546114"/>
                  <a:gd name="connsiteY0" fmla="*/ 0 h 528004"/>
                  <a:gd name="connsiteX1" fmla="*/ 2215344 w 2546114"/>
                  <a:gd name="connsiteY1" fmla="*/ 1873 h 528004"/>
                  <a:gd name="connsiteX2" fmla="*/ 2546114 w 2546114"/>
                  <a:gd name="connsiteY2" fmla="*/ 528004 h 528004"/>
                  <a:gd name="connsiteX3" fmla="*/ 0 w 2546114"/>
                  <a:gd name="connsiteY3" fmla="*/ 520226 h 528004"/>
                  <a:gd name="connsiteX4" fmla="*/ 327265 w 2546114"/>
                  <a:gd name="connsiteY4" fmla="*/ 0 h 528004"/>
                  <a:gd name="connsiteX0" fmla="*/ 322366 w 2541215"/>
                  <a:gd name="connsiteY0" fmla="*/ 0 h 528004"/>
                  <a:gd name="connsiteX1" fmla="*/ 2210445 w 2541215"/>
                  <a:gd name="connsiteY1" fmla="*/ 1873 h 528004"/>
                  <a:gd name="connsiteX2" fmla="*/ 2541215 w 2541215"/>
                  <a:gd name="connsiteY2" fmla="*/ 528004 h 528004"/>
                  <a:gd name="connsiteX3" fmla="*/ 0 w 2541215"/>
                  <a:gd name="connsiteY3" fmla="*/ 522206 h 528004"/>
                  <a:gd name="connsiteX4" fmla="*/ 322366 w 2541215"/>
                  <a:gd name="connsiteY4" fmla="*/ 0 h 528004"/>
                  <a:gd name="connsiteX0" fmla="*/ 322366 w 2541215"/>
                  <a:gd name="connsiteY0" fmla="*/ 0 h 528004"/>
                  <a:gd name="connsiteX1" fmla="*/ 2179816 w 2541215"/>
                  <a:gd name="connsiteY1" fmla="*/ 1848 h 528004"/>
                  <a:gd name="connsiteX2" fmla="*/ 2541215 w 2541215"/>
                  <a:gd name="connsiteY2" fmla="*/ 528004 h 528004"/>
                  <a:gd name="connsiteX3" fmla="*/ 0 w 2541215"/>
                  <a:gd name="connsiteY3" fmla="*/ 522206 h 528004"/>
                  <a:gd name="connsiteX4" fmla="*/ 322366 w 2541215"/>
                  <a:gd name="connsiteY4" fmla="*/ 0 h 528004"/>
                  <a:gd name="connsiteX0" fmla="*/ 322366 w 2555935"/>
                  <a:gd name="connsiteY0" fmla="*/ 0 h 522206"/>
                  <a:gd name="connsiteX1" fmla="*/ 2179816 w 2555935"/>
                  <a:gd name="connsiteY1" fmla="*/ 1848 h 522206"/>
                  <a:gd name="connsiteX2" fmla="*/ 2555935 w 2555935"/>
                  <a:gd name="connsiteY2" fmla="*/ 514180 h 522206"/>
                  <a:gd name="connsiteX3" fmla="*/ 0 w 2555935"/>
                  <a:gd name="connsiteY3" fmla="*/ 522206 h 522206"/>
                  <a:gd name="connsiteX4" fmla="*/ 322366 w 2555935"/>
                  <a:gd name="connsiteY4" fmla="*/ 0 h 522206"/>
                  <a:gd name="connsiteX0" fmla="*/ 322366 w 2555935"/>
                  <a:gd name="connsiteY0" fmla="*/ 0 h 522206"/>
                  <a:gd name="connsiteX1" fmla="*/ 2183493 w 2555935"/>
                  <a:gd name="connsiteY1" fmla="*/ 862 h 522206"/>
                  <a:gd name="connsiteX2" fmla="*/ 2555935 w 2555935"/>
                  <a:gd name="connsiteY2" fmla="*/ 514180 h 522206"/>
                  <a:gd name="connsiteX3" fmla="*/ 0 w 2555935"/>
                  <a:gd name="connsiteY3" fmla="*/ 522206 h 522206"/>
                  <a:gd name="connsiteX4" fmla="*/ 322366 w 2555935"/>
                  <a:gd name="connsiteY4" fmla="*/ 0 h 522206"/>
                  <a:gd name="connsiteX0" fmla="*/ 322366 w 2559599"/>
                  <a:gd name="connsiteY0" fmla="*/ 0 h 523253"/>
                  <a:gd name="connsiteX1" fmla="*/ 2183493 w 2559599"/>
                  <a:gd name="connsiteY1" fmla="*/ 862 h 523253"/>
                  <a:gd name="connsiteX2" fmla="*/ 2559599 w 2559599"/>
                  <a:gd name="connsiteY2" fmla="*/ 523253 h 523253"/>
                  <a:gd name="connsiteX3" fmla="*/ 0 w 2559599"/>
                  <a:gd name="connsiteY3" fmla="*/ 522206 h 523253"/>
                  <a:gd name="connsiteX4" fmla="*/ 322366 w 2559599"/>
                  <a:gd name="connsiteY4" fmla="*/ 0 h 523253"/>
                  <a:gd name="connsiteX0" fmla="*/ 322366 w 2548575"/>
                  <a:gd name="connsiteY0" fmla="*/ 0 h 522206"/>
                  <a:gd name="connsiteX1" fmla="*/ 2183493 w 2548575"/>
                  <a:gd name="connsiteY1" fmla="*/ 862 h 522206"/>
                  <a:gd name="connsiteX2" fmla="*/ 2548575 w 2548575"/>
                  <a:gd name="connsiteY2" fmla="*/ 521228 h 522206"/>
                  <a:gd name="connsiteX3" fmla="*/ 0 w 2548575"/>
                  <a:gd name="connsiteY3" fmla="*/ 522206 h 522206"/>
                  <a:gd name="connsiteX4" fmla="*/ 322366 w 2548575"/>
                  <a:gd name="connsiteY4" fmla="*/ 0 h 522206"/>
                  <a:gd name="connsiteX0" fmla="*/ 322366 w 2552247"/>
                  <a:gd name="connsiteY0" fmla="*/ 0 h 525262"/>
                  <a:gd name="connsiteX1" fmla="*/ 2183493 w 2552247"/>
                  <a:gd name="connsiteY1" fmla="*/ 862 h 525262"/>
                  <a:gd name="connsiteX2" fmla="*/ 2552247 w 2552247"/>
                  <a:gd name="connsiteY2" fmla="*/ 525262 h 525262"/>
                  <a:gd name="connsiteX3" fmla="*/ 0 w 2552247"/>
                  <a:gd name="connsiteY3" fmla="*/ 522206 h 525262"/>
                  <a:gd name="connsiteX4" fmla="*/ 322366 w 2552247"/>
                  <a:gd name="connsiteY4" fmla="*/ 0 h 525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247" h="525262">
                    <a:moveTo>
                      <a:pt x="322366" y="0"/>
                    </a:moveTo>
                    <a:lnTo>
                      <a:pt x="2183493" y="862"/>
                    </a:lnTo>
                    <a:lnTo>
                      <a:pt x="2552247" y="525262"/>
                    </a:lnTo>
                    <a:lnTo>
                      <a:pt x="0" y="522206"/>
                    </a:lnTo>
                    <a:lnTo>
                      <a:pt x="322366"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44" name="Freeform: Shape 31"/>
              <p:cNvSpPr/>
              <p:nvPr/>
            </p:nvSpPr>
            <p:spPr>
              <a:xfrm rot="14644702">
                <a:off x="6575886" y="2270565"/>
                <a:ext cx="2231104" cy="575834"/>
              </a:xfrm>
              <a:custGeom>
                <a:avLst/>
                <a:gdLst>
                  <a:gd name="connsiteX0" fmla="*/ 0 w 1917700"/>
                  <a:gd name="connsiteY0" fmla="*/ 0 h 496524"/>
                  <a:gd name="connsiteX1" fmla="*/ 1917700 w 1917700"/>
                  <a:gd name="connsiteY1" fmla="*/ 0 h 496524"/>
                  <a:gd name="connsiteX2" fmla="*/ 1917700 w 1917700"/>
                  <a:gd name="connsiteY2" fmla="*/ 496524 h 496524"/>
                  <a:gd name="connsiteX3" fmla="*/ 0 w 1917700"/>
                  <a:gd name="connsiteY3" fmla="*/ 496524 h 496524"/>
                  <a:gd name="connsiteX4" fmla="*/ 0 w 1917700"/>
                  <a:gd name="connsiteY4" fmla="*/ 0 h 496524"/>
                  <a:gd name="connsiteX0" fmla="*/ 0 w 2241550"/>
                  <a:gd name="connsiteY0" fmla="*/ 0 h 496524"/>
                  <a:gd name="connsiteX1" fmla="*/ 1917700 w 2241550"/>
                  <a:gd name="connsiteY1" fmla="*/ 0 h 496524"/>
                  <a:gd name="connsiteX2" fmla="*/ 2241550 w 2241550"/>
                  <a:gd name="connsiteY2" fmla="*/ 496524 h 496524"/>
                  <a:gd name="connsiteX3" fmla="*/ 0 w 2241550"/>
                  <a:gd name="connsiteY3" fmla="*/ 496524 h 496524"/>
                  <a:gd name="connsiteX4" fmla="*/ 0 w 2241550"/>
                  <a:gd name="connsiteY4" fmla="*/ 0 h 496524"/>
                  <a:gd name="connsiteX0" fmla="*/ 330200 w 2571750"/>
                  <a:gd name="connsiteY0" fmla="*/ 0 h 496524"/>
                  <a:gd name="connsiteX1" fmla="*/ 2247900 w 2571750"/>
                  <a:gd name="connsiteY1" fmla="*/ 0 h 496524"/>
                  <a:gd name="connsiteX2" fmla="*/ 2571750 w 2571750"/>
                  <a:gd name="connsiteY2" fmla="*/ 496524 h 496524"/>
                  <a:gd name="connsiteX3" fmla="*/ 0 w 2571750"/>
                  <a:gd name="connsiteY3" fmla="*/ 496524 h 496524"/>
                  <a:gd name="connsiteX4" fmla="*/ 330200 w 2571750"/>
                  <a:gd name="connsiteY4" fmla="*/ 0 h 496524"/>
                  <a:gd name="connsiteX0" fmla="*/ 330200 w 2571750"/>
                  <a:gd name="connsiteY0" fmla="*/ 0 h 496524"/>
                  <a:gd name="connsiteX1" fmla="*/ 2241550 w 2571750"/>
                  <a:gd name="connsiteY1" fmla="*/ 3175 h 496524"/>
                  <a:gd name="connsiteX2" fmla="*/ 2571750 w 2571750"/>
                  <a:gd name="connsiteY2" fmla="*/ 496524 h 496524"/>
                  <a:gd name="connsiteX3" fmla="*/ 0 w 2571750"/>
                  <a:gd name="connsiteY3" fmla="*/ 496524 h 496524"/>
                  <a:gd name="connsiteX4" fmla="*/ 330200 w 2571750"/>
                  <a:gd name="connsiteY4" fmla="*/ 0 h 496524"/>
                  <a:gd name="connsiteX0" fmla="*/ 330200 w 2590800"/>
                  <a:gd name="connsiteY0" fmla="*/ 0 h 496524"/>
                  <a:gd name="connsiteX1" fmla="*/ 2241550 w 2590800"/>
                  <a:gd name="connsiteY1" fmla="*/ 3175 h 496524"/>
                  <a:gd name="connsiteX2" fmla="*/ 2590800 w 2590800"/>
                  <a:gd name="connsiteY2" fmla="*/ 496524 h 496524"/>
                  <a:gd name="connsiteX3" fmla="*/ 0 w 2590800"/>
                  <a:gd name="connsiteY3" fmla="*/ 496524 h 496524"/>
                  <a:gd name="connsiteX4" fmla="*/ 330200 w 2590800"/>
                  <a:gd name="connsiteY4" fmla="*/ 0 h 496524"/>
                  <a:gd name="connsiteX0" fmla="*/ 330200 w 2590800"/>
                  <a:gd name="connsiteY0" fmla="*/ 0 h 496524"/>
                  <a:gd name="connsiteX1" fmla="*/ 2241550 w 2590800"/>
                  <a:gd name="connsiteY1" fmla="*/ 0 h 496524"/>
                  <a:gd name="connsiteX2" fmla="*/ 2590800 w 2590800"/>
                  <a:gd name="connsiteY2" fmla="*/ 496524 h 496524"/>
                  <a:gd name="connsiteX3" fmla="*/ 0 w 2590800"/>
                  <a:gd name="connsiteY3" fmla="*/ 496524 h 496524"/>
                  <a:gd name="connsiteX4" fmla="*/ 330200 w 2590800"/>
                  <a:gd name="connsiteY4" fmla="*/ 0 h 496524"/>
                  <a:gd name="connsiteX0" fmla="*/ 349250 w 2609850"/>
                  <a:gd name="connsiteY0" fmla="*/ 0 h 496524"/>
                  <a:gd name="connsiteX1" fmla="*/ 2260600 w 2609850"/>
                  <a:gd name="connsiteY1" fmla="*/ 0 h 496524"/>
                  <a:gd name="connsiteX2" fmla="*/ 2609850 w 2609850"/>
                  <a:gd name="connsiteY2" fmla="*/ 496524 h 496524"/>
                  <a:gd name="connsiteX3" fmla="*/ 0 w 2609850"/>
                  <a:gd name="connsiteY3" fmla="*/ 496524 h 496524"/>
                  <a:gd name="connsiteX4" fmla="*/ 349250 w 2609850"/>
                  <a:gd name="connsiteY4" fmla="*/ 0 h 496524"/>
                  <a:gd name="connsiteX0" fmla="*/ 420325 w 2609850"/>
                  <a:gd name="connsiteY0" fmla="*/ 0 h 500318"/>
                  <a:gd name="connsiteX1" fmla="*/ 2260600 w 2609850"/>
                  <a:gd name="connsiteY1" fmla="*/ 3794 h 500318"/>
                  <a:gd name="connsiteX2" fmla="*/ 2609850 w 2609850"/>
                  <a:gd name="connsiteY2" fmla="*/ 500318 h 500318"/>
                  <a:gd name="connsiteX3" fmla="*/ 0 w 2609850"/>
                  <a:gd name="connsiteY3" fmla="*/ 500318 h 500318"/>
                  <a:gd name="connsiteX4" fmla="*/ 420325 w 2609850"/>
                  <a:gd name="connsiteY4" fmla="*/ 0 h 500318"/>
                  <a:gd name="connsiteX0" fmla="*/ 388546 w 2578071"/>
                  <a:gd name="connsiteY0" fmla="*/ 0 h 522131"/>
                  <a:gd name="connsiteX1" fmla="*/ 2228821 w 2578071"/>
                  <a:gd name="connsiteY1" fmla="*/ 3794 h 522131"/>
                  <a:gd name="connsiteX2" fmla="*/ 2578071 w 2578071"/>
                  <a:gd name="connsiteY2" fmla="*/ 500318 h 522131"/>
                  <a:gd name="connsiteX3" fmla="*/ 1 w 2578071"/>
                  <a:gd name="connsiteY3" fmla="*/ 522131 h 522131"/>
                  <a:gd name="connsiteX4" fmla="*/ 388546 w 2578071"/>
                  <a:gd name="connsiteY4" fmla="*/ 0 h 522131"/>
                  <a:gd name="connsiteX0" fmla="*/ 383637 w 2578070"/>
                  <a:gd name="connsiteY0" fmla="*/ 0 h 520165"/>
                  <a:gd name="connsiteX1" fmla="*/ 2228820 w 2578070"/>
                  <a:gd name="connsiteY1" fmla="*/ 1828 h 520165"/>
                  <a:gd name="connsiteX2" fmla="*/ 2578070 w 2578070"/>
                  <a:gd name="connsiteY2" fmla="*/ 498352 h 520165"/>
                  <a:gd name="connsiteX3" fmla="*/ 0 w 2578070"/>
                  <a:gd name="connsiteY3" fmla="*/ 520165 h 520165"/>
                  <a:gd name="connsiteX4" fmla="*/ 383637 w 2578070"/>
                  <a:gd name="connsiteY4" fmla="*/ 0 h 520165"/>
                  <a:gd name="connsiteX0" fmla="*/ 373856 w 2568289"/>
                  <a:gd name="connsiteY0" fmla="*/ 0 h 526117"/>
                  <a:gd name="connsiteX1" fmla="*/ 2219039 w 2568289"/>
                  <a:gd name="connsiteY1" fmla="*/ 1828 h 526117"/>
                  <a:gd name="connsiteX2" fmla="*/ 2568289 w 2568289"/>
                  <a:gd name="connsiteY2" fmla="*/ 498352 h 526117"/>
                  <a:gd name="connsiteX3" fmla="*/ 0 w 2568289"/>
                  <a:gd name="connsiteY3" fmla="*/ 526117 h 526117"/>
                  <a:gd name="connsiteX4" fmla="*/ 373856 w 2568289"/>
                  <a:gd name="connsiteY4" fmla="*/ 0 h 526117"/>
                  <a:gd name="connsiteX0" fmla="*/ 381201 w 2575634"/>
                  <a:gd name="connsiteY0" fmla="*/ 0 h 524124"/>
                  <a:gd name="connsiteX1" fmla="*/ 2226384 w 2575634"/>
                  <a:gd name="connsiteY1" fmla="*/ 1828 h 524124"/>
                  <a:gd name="connsiteX2" fmla="*/ 2575634 w 2575634"/>
                  <a:gd name="connsiteY2" fmla="*/ 498352 h 524124"/>
                  <a:gd name="connsiteX3" fmla="*/ 0 w 2575634"/>
                  <a:gd name="connsiteY3" fmla="*/ 524124 h 524124"/>
                  <a:gd name="connsiteX4" fmla="*/ 381201 w 2575634"/>
                  <a:gd name="connsiteY4" fmla="*/ 0 h 524124"/>
                  <a:gd name="connsiteX0" fmla="*/ 375057 w 2575634"/>
                  <a:gd name="connsiteY0" fmla="*/ 3099 h 522296"/>
                  <a:gd name="connsiteX1" fmla="*/ 2226384 w 2575634"/>
                  <a:gd name="connsiteY1" fmla="*/ 0 h 522296"/>
                  <a:gd name="connsiteX2" fmla="*/ 2575634 w 2575634"/>
                  <a:gd name="connsiteY2" fmla="*/ 496524 h 522296"/>
                  <a:gd name="connsiteX3" fmla="*/ 0 w 2575634"/>
                  <a:gd name="connsiteY3" fmla="*/ 522296 h 522296"/>
                  <a:gd name="connsiteX4" fmla="*/ 375057 w 2575634"/>
                  <a:gd name="connsiteY4" fmla="*/ 3099 h 522296"/>
                  <a:gd name="connsiteX0" fmla="*/ 376277 w 2576854"/>
                  <a:gd name="connsiteY0" fmla="*/ 3099 h 520316"/>
                  <a:gd name="connsiteX1" fmla="*/ 2227604 w 2576854"/>
                  <a:gd name="connsiteY1" fmla="*/ 0 h 520316"/>
                  <a:gd name="connsiteX2" fmla="*/ 2576854 w 2576854"/>
                  <a:gd name="connsiteY2" fmla="*/ 496524 h 520316"/>
                  <a:gd name="connsiteX3" fmla="*/ 1 w 2576854"/>
                  <a:gd name="connsiteY3" fmla="*/ 520316 h 520316"/>
                  <a:gd name="connsiteX4" fmla="*/ 376277 w 2576854"/>
                  <a:gd name="connsiteY4" fmla="*/ 3099 h 520316"/>
                  <a:gd name="connsiteX0" fmla="*/ 375040 w 2575617"/>
                  <a:gd name="connsiteY0" fmla="*/ 3099 h 517355"/>
                  <a:gd name="connsiteX1" fmla="*/ 2226367 w 2575617"/>
                  <a:gd name="connsiteY1" fmla="*/ 0 h 517355"/>
                  <a:gd name="connsiteX2" fmla="*/ 2575617 w 2575617"/>
                  <a:gd name="connsiteY2" fmla="*/ 496524 h 517355"/>
                  <a:gd name="connsiteX3" fmla="*/ 0 w 2575617"/>
                  <a:gd name="connsiteY3" fmla="*/ 517355 h 517355"/>
                  <a:gd name="connsiteX4" fmla="*/ 375040 w 2575617"/>
                  <a:gd name="connsiteY4" fmla="*/ 3099 h 517355"/>
                  <a:gd name="connsiteX0" fmla="*/ 375040 w 2557137"/>
                  <a:gd name="connsiteY0" fmla="*/ 3099 h 526131"/>
                  <a:gd name="connsiteX1" fmla="*/ 2226367 w 2557137"/>
                  <a:gd name="connsiteY1" fmla="*/ 0 h 526131"/>
                  <a:gd name="connsiteX2" fmla="*/ 2557137 w 2557137"/>
                  <a:gd name="connsiteY2" fmla="*/ 526131 h 526131"/>
                  <a:gd name="connsiteX3" fmla="*/ 0 w 2557137"/>
                  <a:gd name="connsiteY3" fmla="*/ 517355 h 526131"/>
                  <a:gd name="connsiteX4" fmla="*/ 375040 w 2557137"/>
                  <a:gd name="connsiteY4" fmla="*/ 3099 h 526131"/>
                  <a:gd name="connsiteX0" fmla="*/ 373820 w 2555917"/>
                  <a:gd name="connsiteY0" fmla="*/ 3099 h 526131"/>
                  <a:gd name="connsiteX1" fmla="*/ 2225147 w 2555917"/>
                  <a:gd name="connsiteY1" fmla="*/ 0 h 526131"/>
                  <a:gd name="connsiteX2" fmla="*/ 2555917 w 2555917"/>
                  <a:gd name="connsiteY2" fmla="*/ 526131 h 526131"/>
                  <a:gd name="connsiteX3" fmla="*/ -1 w 2555917"/>
                  <a:gd name="connsiteY3" fmla="*/ 519334 h 526131"/>
                  <a:gd name="connsiteX4" fmla="*/ 373820 w 2555917"/>
                  <a:gd name="connsiteY4" fmla="*/ 3099 h 526131"/>
                  <a:gd name="connsiteX0" fmla="*/ 373821 w 2555918"/>
                  <a:gd name="connsiteY0" fmla="*/ 3173 h 526205"/>
                  <a:gd name="connsiteX1" fmla="*/ 2233316 w 2555918"/>
                  <a:gd name="connsiteY1" fmla="*/ 0 h 526205"/>
                  <a:gd name="connsiteX2" fmla="*/ 2555918 w 2555918"/>
                  <a:gd name="connsiteY2" fmla="*/ 526205 h 526205"/>
                  <a:gd name="connsiteX3" fmla="*/ 0 w 2555918"/>
                  <a:gd name="connsiteY3" fmla="*/ 519408 h 526205"/>
                  <a:gd name="connsiteX4" fmla="*/ 373821 w 2555918"/>
                  <a:gd name="connsiteY4" fmla="*/ 3173 h 526205"/>
                  <a:gd name="connsiteX0" fmla="*/ 373821 w 2612907"/>
                  <a:gd name="connsiteY0" fmla="*/ 3173 h 519408"/>
                  <a:gd name="connsiteX1" fmla="*/ 2233316 w 2612907"/>
                  <a:gd name="connsiteY1" fmla="*/ 0 h 519408"/>
                  <a:gd name="connsiteX2" fmla="*/ 2612907 w 2612907"/>
                  <a:gd name="connsiteY2" fmla="*/ 512510 h 519408"/>
                  <a:gd name="connsiteX3" fmla="*/ 0 w 2612907"/>
                  <a:gd name="connsiteY3" fmla="*/ 519408 h 519408"/>
                  <a:gd name="connsiteX4" fmla="*/ 373821 w 2612907"/>
                  <a:gd name="connsiteY4" fmla="*/ 3173 h 519408"/>
                  <a:gd name="connsiteX0" fmla="*/ 313180 w 2552266"/>
                  <a:gd name="connsiteY0" fmla="*/ 3173 h 533354"/>
                  <a:gd name="connsiteX1" fmla="*/ 2172675 w 2552266"/>
                  <a:gd name="connsiteY1" fmla="*/ 0 h 533354"/>
                  <a:gd name="connsiteX2" fmla="*/ 2552266 w 2552266"/>
                  <a:gd name="connsiteY2" fmla="*/ 512510 h 533354"/>
                  <a:gd name="connsiteX3" fmla="*/ 0 w 2552266"/>
                  <a:gd name="connsiteY3" fmla="*/ 533354 h 533354"/>
                  <a:gd name="connsiteX4" fmla="*/ 313180 w 2552266"/>
                  <a:gd name="connsiteY4" fmla="*/ 3173 h 533354"/>
                  <a:gd name="connsiteX0" fmla="*/ 327827 w 2566913"/>
                  <a:gd name="connsiteY0" fmla="*/ 3173 h 537441"/>
                  <a:gd name="connsiteX1" fmla="*/ 2187322 w 2566913"/>
                  <a:gd name="connsiteY1" fmla="*/ 0 h 537441"/>
                  <a:gd name="connsiteX2" fmla="*/ 2566913 w 2566913"/>
                  <a:gd name="connsiteY2" fmla="*/ 512510 h 537441"/>
                  <a:gd name="connsiteX3" fmla="*/ 0 w 2566913"/>
                  <a:gd name="connsiteY3" fmla="*/ 537441 h 537441"/>
                  <a:gd name="connsiteX4" fmla="*/ 327827 w 2566913"/>
                  <a:gd name="connsiteY4" fmla="*/ 3173 h 537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6913" h="537441">
                    <a:moveTo>
                      <a:pt x="327827" y="3173"/>
                    </a:moveTo>
                    <a:lnTo>
                      <a:pt x="2187322" y="0"/>
                    </a:lnTo>
                    <a:lnTo>
                      <a:pt x="2566913" y="512510"/>
                    </a:lnTo>
                    <a:lnTo>
                      <a:pt x="0" y="537441"/>
                    </a:lnTo>
                    <a:lnTo>
                      <a:pt x="327827" y="3173"/>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45" name="Freeform: Shape 32"/>
              <p:cNvSpPr/>
              <p:nvPr/>
            </p:nvSpPr>
            <p:spPr>
              <a:xfrm rot="7047957">
                <a:off x="3464215" y="2272221"/>
                <a:ext cx="2224598" cy="581887"/>
              </a:xfrm>
              <a:custGeom>
                <a:avLst/>
                <a:gdLst>
                  <a:gd name="connsiteX0" fmla="*/ 0 w 1917700"/>
                  <a:gd name="connsiteY0" fmla="*/ 0 h 496524"/>
                  <a:gd name="connsiteX1" fmla="*/ 1917700 w 1917700"/>
                  <a:gd name="connsiteY1" fmla="*/ 0 h 496524"/>
                  <a:gd name="connsiteX2" fmla="*/ 1917700 w 1917700"/>
                  <a:gd name="connsiteY2" fmla="*/ 496524 h 496524"/>
                  <a:gd name="connsiteX3" fmla="*/ 0 w 1917700"/>
                  <a:gd name="connsiteY3" fmla="*/ 496524 h 496524"/>
                  <a:gd name="connsiteX4" fmla="*/ 0 w 1917700"/>
                  <a:gd name="connsiteY4" fmla="*/ 0 h 496524"/>
                  <a:gd name="connsiteX0" fmla="*/ 0 w 2241550"/>
                  <a:gd name="connsiteY0" fmla="*/ 0 h 496524"/>
                  <a:gd name="connsiteX1" fmla="*/ 1917700 w 2241550"/>
                  <a:gd name="connsiteY1" fmla="*/ 0 h 496524"/>
                  <a:gd name="connsiteX2" fmla="*/ 2241550 w 2241550"/>
                  <a:gd name="connsiteY2" fmla="*/ 496524 h 496524"/>
                  <a:gd name="connsiteX3" fmla="*/ 0 w 2241550"/>
                  <a:gd name="connsiteY3" fmla="*/ 496524 h 496524"/>
                  <a:gd name="connsiteX4" fmla="*/ 0 w 2241550"/>
                  <a:gd name="connsiteY4" fmla="*/ 0 h 496524"/>
                  <a:gd name="connsiteX0" fmla="*/ 330200 w 2571750"/>
                  <a:gd name="connsiteY0" fmla="*/ 0 h 496524"/>
                  <a:gd name="connsiteX1" fmla="*/ 2247900 w 2571750"/>
                  <a:gd name="connsiteY1" fmla="*/ 0 h 496524"/>
                  <a:gd name="connsiteX2" fmla="*/ 2571750 w 2571750"/>
                  <a:gd name="connsiteY2" fmla="*/ 496524 h 496524"/>
                  <a:gd name="connsiteX3" fmla="*/ 0 w 2571750"/>
                  <a:gd name="connsiteY3" fmla="*/ 496524 h 496524"/>
                  <a:gd name="connsiteX4" fmla="*/ 330200 w 2571750"/>
                  <a:gd name="connsiteY4" fmla="*/ 0 h 496524"/>
                  <a:gd name="connsiteX0" fmla="*/ 330200 w 2571750"/>
                  <a:gd name="connsiteY0" fmla="*/ 0 h 496524"/>
                  <a:gd name="connsiteX1" fmla="*/ 2241550 w 2571750"/>
                  <a:gd name="connsiteY1" fmla="*/ 3175 h 496524"/>
                  <a:gd name="connsiteX2" fmla="*/ 2571750 w 2571750"/>
                  <a:gd name="connsiteY2" fmla="*/ 496524 h 496524"/>
                  <a:gd name="connsiteX3" fmla="*/ 0 w 2571750"/>
                  <a:gd name="connsiteY3" fmla="*/ 496524 h 496524"/>
                  <a:gd name="connsiteX4" fmla="*/ 330200 w 2571750"/>
                  <a:gd name="connsiteY4" fmla="*/ 0 h 496524"/>
                  <a:gd name="connsiteX0" fmla="*/ 330200 w 2590800"/>
                  <a:gd name="connsiteY0" fmla="*/ 0 h 496524"/>
                  <a:gd name="connsiteX1" fmla="*/ 2241550 w 2590800"/>
                  <a:gd name="connsiteY1" fmla="*/ 3175 h 496524"/>
                  <a:gd name="connsiteX2" fmla="*/ 2590800 w 2590800"/>
                  <a:gd name="connsiteY2" fmla="*/ 496524 h 496524"/>
                  <a:gd name="connsiteX3" fmla="*/ 0 w 2590800"/>
                  <a:gd name="connsiteY3" fmla="*/ 496524 h 496524"/>
                  <a:gd name="connsiteX4" fmla="*/ 330200 w 2590800"/>
                  <a:gd name="connsiteY4" fmla="*/ 0 h 496524"/>
                  <a:gd name="connsiteX0" fmla="*/ 330200 w 2590800"/>
                  <a:gd name="connsiteY0" fmla="*/ 0 h 496524"/>
                  <a:gd name="connsiteX1" fmla="*/ 2241550 w 2590800"/>
                  <a:gd name="connsiteY1" fmla="*/ 0 h 496524"/>
                  <a:gd name="connsiteX2" fmla="*/ 2590800 w 2590800"/>
                  <a:gd name="connsiteY2" fmla="*/ 496524 h 496524"/>
                  <a:gd name="connsiteX3" fmla="*/ 0 w 2590800"/>
                  <a:gd name="connsiteY3" fmla="*/ 496524 h 496524"/>
                  <a:gd name="connsiteX4" fmla="*/ 330200 w 2590800"/>
                  <a:gd name="connsiteY4" fmla="*/ 0 h 496524"/>
                  <a:gd name="connsiteX0" fmla="*/ 349250 w 2609850"/>
                  <a:gd name="connsiteY0" fmla="*/ 0 h 496524"/>
                  <a:gd name="connsiteX1" fmla="*/ 2260600 w 2609850"/>
                  <a:gd name="connsiteY1" fmla="*/ 0 h 496524"/>
                  <a:gd name="connsiteX2" fmla="*/ 2609850 w 2609850"/>
                  <a:gd name="connsiteY2" fmla="*/ 496524 h 496524"/>
                  <a:gd name="connsiteX3" fmla="*/ 0 w 2609850"/>
                  <a:gd name="connsiteY3" fmla="*/ 496524 h 496524"/>
                  <a:gd name="connsiteX4" fmla="*/ 349250 w 2609850"/>
                  <a:gd name="connsiteY4" fmla="*/ 0 h 496524"/>
                  <a:gd name="connsiteX0" fmla="*/ 420325 w 2609850"/>
                  <a:gd name="connsiteY0" fmla="*/ 0 h 500318"/>
                  <a:gd name="connsiteX1" fmla="*/ 2260600 w 2609850"/>
                  <a:gd name="connsiteY1" fmla="*/ 3794 h 500318"/>
                  <a:gd name="connsiteX2" fmla="*/ 2609850 w 2609850"/>
                  <a:gd name="connsiteY2" fmla="*/ 500318 h 500318"/>
                  <a:gd name="connsiteX3" fmla="*/ 0 w 2609850"/>
                  <a:gd name="connsiteY3" fmla="*/ 500318 h 500318"/>
                  <a:gd name="connsiteX4" fmla="*/ 420325 w 2609850"/>
                  <a:gd name="connsiteY4" fmla="*/ 0 h 500318"/>
                  <a:gd name="connsiteX0" fmla="*/ 388546 w 2578071"/>
                  <a:gd name="connsiteY0" fmla="*/ 0 h 522131"/>
                  <a:gd name="connsiteX1" fmla="*/ 2228821 w 2578071"/>
                  <a:gd name="connsiteY1" fmla="*/ 3794 h 522131"/>
                  <a:gd name="connsiteX2" fmla="*/ 2578071 w 2578071"/>
                  <a:gd name="connsiteY2" fmla="*/ 500318 h 522131"/>
                  <a:gd name="connsiteX3" fmla="*/ 1 w 2578071"/>
                  <a:gd name="connsiteY3" fmla="*/ 522131 h 522131"/>
                  <a:gd name="connsiteX4" fmla="*/ 388546 w 2578071"/>
                  <a:gd name="connsiteY4" fmla="*/ 0 h 522131"/>
                  <a:gd name="connsiteX0" fmla="*/ 383637 w 2578070"/>
                  <a:gd name="connsiteY0" fmla="*/ 0 h 520165"/>
                  <a:gd name="connsiteX1" fmla="*/ 2228820 w 2578070"/>
                  <a:gd name="connsiteY1" fmla="*/ 1828 h 520165"/>
                  <a:gd name="connsiteX2" fmla="*/ 2578070 w 2578070"/>
                  <a:gd name="connsiteY2" fmla="*/ 498352 h 520165"/>
                  <a:gd name="connsiteX3" fmla="*/ 0 w 2578070"/>
                  <a:gd name="connsiteY3" fmla="*/ 520165 h 520165"/>
                  <a:gd name="connsiteX4" fmla="*/ 383637 w 2578070"/>
                  <a:gd name="connsiteY4" fmla="*/ 0 h 520165"/>
                  <a:gd name="connsiteX0" fmla="*/ 373856 w 2568289"/>
                  <a:gd name="connsiteY0" fmla="*/ 0 h 526117"/>
                  <a:gd name="connsiteX1" fmla="*/ 2219039 w 2568289"/>
                  <a:gd name="connsiteY1" fmla="*/ 1828 h 526117"/>
                  <a:gd name="connsiteX2" fmla="*/ 2568289 w 2568289"/>
                  <a:gd name="connsiteY2" fmla="*/ 498352 h 526117"/>
                  <a:gd name="connsiteX3" fmla="*/ 0 w 2568289"/>
                  <a:gd name="connsiteY3" fmla="*/ 526117 h 526117"/>
                  <a:gd name="connsiteX4" fmla="*/ 373856 w 2568289"/>
                  <a:gd name="connsiteY4" fmla="*/ 0 h 526117"/>
                  <a:gd name="connsiteX0" fmla="*/ 381201 w 2575634"/>
                  <a:gd name="connsiteY0" fmla="*/ 0 h 524124"/>
                  <a:gd name="connsiteX1" fmla="*/ 2226384 w 2575634"/>
                  <a:gd name="connsiteY1" fmla="*/ 1828 h 524124"/>
                  <a:gd name="connsiteX2" fmla="*/ 2575634 w 2575634"/>
                  <a:gd name="connsiteY2" fmla="*/ 498352 h 524124"/>
                  <a:gd name="connsiteX3" fmla="*/ 0 w 2575634"/>
                  <a:gd name="connsiteY3" fmla="*/ 524124 h 524124"/>
                  <a:gd name="connsiteX4" fmla="*/ 381201 w 2575634"/>
                  <a:gd name="connsiteY4" fmla="*/ 0 h 524124"/>
                  <a:gd name="connsiteX0" fmla="*/ 375057 w 2575634"/>
                  <a:gd name="connsiteY0" fmla="*/ 3099 h 522296"/>
                  <a:gd name="connsiteX1" fmla="*/ 2226384 w 2575634"/>
                  <a:gd name="connsiteY1" fmla="*/ 0 h 522296"/>
                  <a:gd name="connsiteX2" fmla="*/ 2575634 w 2575634"/>
                  <a:gd name="connsiteY2" fmla="*/ 496524 h 522296"/>
                  <a:gd name="connsiteX3" fmla="*/ 0 w 2575634"/>
                  <a:gd name="connsiteY3" fmla="*/ 522296 h 522296"/>
                  <a:gd name="connsiteX4" fmla="*/ 375057 w 2575634"/>
                  <a:gd name="connsiteY4" fmla="*/ 3099 h 522296"/>
                  <a:gd name="connsiteX0" fmla="*/ 376277 w 2576854"/>
                  <a:gd name="connsiteY0" fmla="*/ 3099 h 520316"/>
                  <a:gd name="connsiteX1" fmla="*/ 2227604 w 2576854"/>
                  <a:gd name="connsiteY1" fmla="*/ 0 h 520316"/>
                  <a:gd name="connsiteX2" fmla="*/ 2576854 w 2576854"/>
                  <a:gd name="connsiteY2" fmla="*/ 496524 h 520316"/>
                  <a:gd name="connsiteX3" fmla="*/ 1 w 2576854"/>
                  <a:gd name="connsiteY3" fmla="*/ 520316 h 520316"/>
                  <a:gd name="connsiteX4" fmla="*/ 376277 w 2576854"/>
                  <a:gd name="connsiteY4" fmla="*/ 3099 h 520316"/>
                  <a:gd name="connsiteX0" fmla="*/ 375040 w 2575617"/>
                  <a:gd name="connsiteY0" fmla="*/ 3099 h 517355"/>
                  <a:gd name="connsiteX1" fmla="*/ 2226367 w 2575617"/>
                  <a:gd name="connsiteY1" fmla="*/ 0 h 517355"/>
                  <a:gd name="connsiteX2" fmla="*/ 2575617 w 2575617"/>
                  <a:gd name="connsiteY2" fmla="*/ 496524 h 517355"/>
                  <a:gd name="connsiteX3" fmla="*/ 0 w 2575617"/>
                  <a:gd name="connsiteY3" fmla="*/ 517355 h 517355"/>
                  <a:gd name="connsiteX4" fmla="*/ 375040 w 2575617"/>
                  <a:gd name="connsiteY4" fmla="*/ 3099 h 517355"/>
                  <a:gd name="connsiteX0" fmla="*/ 375040 w 2557137"/>
                  <a:gd name="connsiteY0" fmla="*/ 3099 h 526131"/>
                  <a:gd name="connsiteX1" fmla="*/ 2226367 w 2557137"/>
                  <a:gd name="connsiteY1" fmla="*/ 0 h 526131"/>
                  <a:gd name="connsiteX2" fmla="*/ 2557137 w 2557137"/>
                  <a:gd name="connsiteY2" fmla="*/ 526131 h 526131"/>
                  <a:gd name="connsiteX3" fmla="*/ 0 w 2557137"/>
                  <a:gd name="connsiteY3" fmla="*/ 517355 h 526131"/>
                  <a:gd name="connsiteX4" fmla="*/ 375040 w 2557137"/>
                  <a:gd name="connsiteY4" fmla="*/ 3099 h 526131"/>
                  <a:gd name="connsiteX0" fmla="*/ 373820 w 2555917"/>
                  <a:gd name="connsiteY0" fmla="*/ 3099 h 526131"/>
                  <a:gd name="connsiteX1" fmla="*/ 2225147 w 2555917"/>
                  <a:gd name="connsiteY1" fmla="*/ 0 h 526131"/>
                  <a:gd name="connsiteX2" fmla="*/ 2555917 w 2555917"/>
                  <a:gd name="connsiteY2" fmla="*/ 526131 h 526131"/>
                  <a:gd name="connsiteX3" fmla="*/ -1 w 2555917"/>
                  <a:gd name="connsiteY3" fmla="*/ 519334 h 526131"/>
                  <a:gd name="connsiteX4" fmla="*/ 373820 w 2555917"/>
                  <a:gd name="connsiteY4" fmla="*/ 3099 h 526131"/>
                  <a:gd name="connsiteX0" fmla="*/ 373821 w 2555918"/>
                  <a:gd name="connsiteY0" fmla="*/ 3173 h 526205"/>
                  <a:gd name="connsiteX1" fmla="*/ 2233316 w 2555918"/>
                  <a:gd name="connsiteY1" fmla="*/ 0 h 526205"/>
                  <a:gd name="connsiteX2" fmla="*/ 2555918 w 2555918"/>
                  <a:gd name="connsiteY2" fmla="*/ 526205 h 526205"/>
                  <a:gd name="connsiteX3" fmla="*/ 0 w 2555918"/>
                  <a:gd name="connsiteY3" fmla="*/ 519408 h 526205"/>
                  <a:gd name="connsiteX4" fmla="*/ 373821 w 2555918"/>
                  <a:gd name="connsiteY4" fmla="*/ 3173 h 526205"/>
                  <a:gd name="connsiteX0" fmla="*/ 373821 w 2612907"/>
                  <a:gd name="connsiteY0" fmla="*/ 3173 h 519408"/>
                  <a:gd name="connsiteX1" fmla="*/ 2233316 w 2612907"/>
                  <a:gd name="connsiteY1" fmla="*/ 0 h 519408"/>
                  <a:gd name="connsiteX2" fmla="*/ 2612907 w 2612907"/>
                  <a:gd name="connsiteY2" fmla="*/ 512510 h 519408"/>
                  <a:gd name="connsiteX3" fmla="*/ 0 w 2612907"/>
                  <a:gd name="connsiteY3" fmla="*/ 519408 h 519408"/>
                  <a:gd name="connsiteX4" fmla="*/ 373821 w 2612907"/>
                  <a:gd name="connsiteY4" fmla="*/ 3173 h 519408"/>
                  <a:gd name="connsiteX0" fmla="*/ 313180 w 2552266"/>
                  <a:gd name="connsiteY0" fmla="*/ 3173 h 533354"/>
                  <a:gd name="connsiteX1" fmla="*/ 2172675 w 2552266"/>
                  <a:gd name="connsiteY1" fmla="*/ 0 h 533354"/>
                  <a:gd name="connsiteX2" fmla="*/ 2552266 w 2552266"/>
                  <a:gd name="connsiteY2" fmla="*/ 512510 h 533354"/>
                  <a:gd name="connsiteX3" fmla="*/ 0 w 2552266"/>
                  <a:gd name="connsiteY3" fmla="*/ 533354 h 533354"/>
                  <a:gd name="connsiteX4" fmla="*/ 313180 w 2552266"/>
                  <a:gd name="connsiteY4" fmla="*/ 3173 h 533354"/>
                  <a:gd name="connsiteX0" fmla="*/ 327827 w 2566913"/>
                  <a:gd name="connsiteY0" fmla="*/ 3173 h 537441"/>
                  <a:gd name="connsiteX1" fmla="*/ 2187322 w 2566913"/>
                  <a:gd name="connsiteY1" fmla="*/ 0 h 537441"/>
                  <a:gd name="connsiteX2" fmla="*/ 2566913 w 2566913"/>
                  <a:gd name="connsiteY2" fmla="*/ 512510 h 537441"/>
                  <a:gd name="connsiteX3" fmla="*/ 0 w 2566913"/>
                  <a:gd name="connsiteY3" fmla="*/ 537441 h 537441"/>
                  <a:gd name="connsiteX4" fmla="*/ 327827 w 2566913"/>
                  <a:gd name="connsiteY4" fmla="*/ 3173 h 537441"/>
                  <a:gd name="connsiteX0" fmla="*/ 327827 w 2566913"/>
                  <a:gd name="connsiteY0" fmla="*/ 23014 h 557282"/>
                  <a:gd name="connsiteX1" fmla="*/ 2193063 w 2566913"/>
                  <a:gd name="connsiteY1" fmla="*/ 0 h 557282"/>
                  <a:gd name="connsiteX2" fmla="*/ 2566913 w 2566913"/>
                  <a:gd name="connsiteY2" fmla="*/ 532351 h 557282"/>
                  <a:gd name="connsiteX3" fmla="*/ 0 w 2566913"/>
                  <a:gd name="connsiteY3" fmla="*/ 557282 h 557282"/>
                  <a:gd name="connsiteX4" fmla="*/ 327827 w 2566913"/>
                  <a:gd name="connsiteY4" fmla="*/ 23014 h 557282"/>
                  <a:gd name="connsiteX0" fmla="*/ 327827 w 2511110"/>
                  <a:gd name="connsiteY0" fmla="*/ 23014 h 557282"/>
                  <a:gd name="connsiteX1" fmla="*/ 2193063 w 2511110"/>
                  <a:gd name="connsiteY1" fmla="*/ 0 h 557282"/>
                  <a:gd name="connsiteX2" fmla="*/ 2511110 w 2511110"/>
                  <a:gd name="connsiteY2" fmla="*/ 498464 h 557282"/>
                  <a:gd name="connsiteX3" fmla="*/ 0 w 2511110"/>
                  <a:gd name="connsiteY3" fmla="*/ 557282 h 557282"/>
                  <a:gd name="connsiteX4" fmla="*/ 327827 w 2511110"/>
                  <a:gd name="connsiteY4" fmla="*/ 23014 h 557282"/>
                  <a:gd name="connsiteX0" fmla="*/ 327827 w 2517427"/>
                  <a:gd name="connsiteY0" fmla="*/ 23014 h 557282"/>
                  <a:gd name="connsiteX1" fmla="*/ 2193063 w 2517427"/>
                  <a:gd name="connsiteY1" fmla="*/ 0 h 557282"/>
                  <a:gd name="connsiteX2" fmla="*/ 2517428 w 2517427"/>
                  <a:gd name="connsiteY2" fmla="*/ 508268 h 557282"/>
                  <a:gd name="connsiteX3" fmla="*/ 0 w 2517427"/>
                  <a:gd name="connsiteY3" fmla="*/ 557282 h 557282"/>
                  <a:gd name="connsiteX4" fmla="*/ 327827 w 2517427"/>
                  <a:gd name="connsiteY4" fmla="*/ 23014 h 557282"/>
                  <a:gd name="connsiteX0" fmla="*/ 367299 w 2556900"/>
                  <a:gd name="connsiteY0" fmla="*/ 23014 h 543944"/>
                  <a:gd name="connsiteX1" fmla="*/ 2232535 w 2556900"/>
                  <a:gd name="connsiteY1" fmla="*/ 0 h 543944"/>
                  <a:gd name="connsiteX2" fmla="*/ 2556900 w 2556900"/>
                  <a:gd name="connsiteY2" fmla="*/ 508268 h 543944"/>
                  <a:gd name="connsiteX3" fmla="*/ 0 w 2556900"/>
                  <a:gd name="connsiteY3" fmla="*/ 543944 h 543944"/>
                  <a:gd name="connsiteX4" fmla="*/ 367299 w 2556900"/>
                  <a:gd name="connsiteY4" fmla="*/ 23014 h 543944"/>
                  <a:gd name="connsiteX0" fmla="*/ 369826 w 2559427"/>
                  <a:gd name="connsiteY0" fmla="*/ 23014 h 540021"/>
                  <a:gd name="connsiteX1" fmla="*/ 2235062 w 2559427"/>
                  <a:gd name="connsiteY1" fmla="*/ 0 h 540021"/>
                  <a:gd name="connsiteX2" fmla="*/ 2559427 w 2559427"/>
                  <a:gd name="connsiteY2" fmla="*/ 508268 h 540021"/>
                  <a:gd name="connsiteX3" fmla="*/ 0 w 2559427"/>
                  <a:gd name="connsiteY3" fmla="*/ 540021 h 540021"/>
                  <a:gd name="connsiteX4" fmla="*/ 369826 w 2559427"/>
                  <a:gd name="connsiteY4" fmla="*/ 23014 h 540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9427" h="540021">
                    <a:moveTo>
                      <a:pt x="369826" y="23014"/>
                    </a:moveTo>
                    <a:lnTo>
                      <a:pt x="2235062" y="0"/>
                    </a:lnTo>
                    <a:lnTo>
                      <a:pt x="2559427" y="508268"/>
                    </a:lnTo>
                    <a:lnTo>
                      <a:pt x="0" y="540021"/>
                    </a:lnTo>
                    <a:lnTo>
                      <a:pt x="369826" y="23014"/>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46" name="Freeform: Shape 33"/>
              <p:cNvSpPr/>
              <p:nvPr/>
            </p:nvSpPr>
            <p:spPr>
              <a:xfrm>
                <a:off x="4500562" y="5408794"/>
                <a:ext cx="3268663" cy="497463"/>
              </a:xfrm>
              <a:custGeom>
                <a:avLst/>
                <a:gdLst>
                  <a:gd name="connsiteX0" fmla="*/ 0 w 1917700"/>
                  <a:gd name="connsiteY0" fmla="*/ 0 h 496524"/>
                  <a:gd name="connsiteX1" fmla="*/ 1917700 w 1917700"/>
                  <a:gd name="connsiteY1" fmla="*/ 0 h 496524"/>
                  <a:gd name="connsiteX2" fmla="*/ 1917700 w 1917700"/>
                  <a:gd name="connsiteY2" fmla="*/ 496524 h 496524"/>
                  <a:gd name="connsiteX3" fmla="*/ 0 w 1917700"/>
                  <a:gd name="connsiteY3" fmla="*/ 496524 h 496524"/>
                  <a:gd name="connsiteX4" fmla="*/ 0 w 1917700"/>
                  <a:gd name="connsiteY4" fmla="*/ 0 h 496524"/>
                  <a:gd name="connsiteX0" fmla="*/ 0 w 2241550"/>
                  <a:gd name="connsiteY0" fmla="*/ 0 h 496524"/>
                  <a:gd name="connsiteX1" fmla="*/ 1917700 w 2241550"/>
                  <a:gd name="connsiteY1" fmla="*/ 0 h 496524"/>
                  <a:gd name="connsiteX2" fmla="*/ 2241550 w 2241550"/>
                  <a:gd name="connsiteY2" fmla="*/ 496524 h 496524"/>
                  <a:gd name="connsiteX3" fmla="*/ 0 w 2241550"/>
                  <a:gd name="connsiteY3" fmla="*/ 496524 h 496524"/>
                  <a:gd name="connsiteX4" fmla="*/ 0 w 2241550"/>
                  <a:gd name="connsiteY4" fmla="*/ 0 h 496524"/>
                  <a:gd name="connsiteX0" fmla="*/ 330200 w 2571750"/>
                  <a:gd name="connsiteY0" fmla="*/ 0 h 496524"/>
                  <a:gd name="connsiteX1" fmla="*/ 2247900 w 2571750"/>
                  <a:gd name="connsiteY1" fmla="*/ 0 h 496524"/>
                  <a:gd name="connsiteX2" fmla="*/ 2571750 w 2571750"/>
                  <a:gd name="connsiteY2" fmla="*/ 496524 h 496524"/>
                  <a:gd name="connsiteX3" fmla="*/ 0 w 2571750"/>
                  <a:gd name="connsiteY3" fmla="*/ 496524 h 496524"/>
                  <a:gd name="connsiteX4" fmla="*/ 330200 w 2571750"/>
                  <a:gd name="connsiteY4" fmla="*/ 0 h 496524"/>
                  <a:gd name="connsiteX0" fmla="*/ 330200 w 2571750"/>
                  <a:gd name="connsiteY0" fmla="*/ 0 h 496524"/>
                  <a:gd name="connsiteX1" fmla="*/ 2241550 w 2571750"/>
                  <a:gd name="connsiteY1" fmla="*/ 3175 h 496524"/>
                  <a:gd name="connsiteX2" fmla="*/ 2571750 w 2571750"/>
                  <a:gd name="connsiteY2" fmla="*/ 496524 h 496524"/>
                  <a:gd name="connsiteX3" fmla="*/ 0 w 2571750"/>
                  <a:gd name="connsiteY3" fmla="*/ 496524 h 496524"/>
                  <a:gd name="connsiteX4" fmla="*/ 330200 w 2571750"/>
                  <a:gd name="connsiteY4" fmla="*/ 0 h 496524"/>
                  <a:gd name="connsiteX0" fmla="*/ 330200 w 2590800"/>
                  <a:gd name="connsiteY0" fmla="*/ 0 h 496524"/>
                  <a:gd name="connsiteX1" fmla="*/ 2241550 w 2590800"/>
                  <a:gd name="connsiteY1" fmla="*/ 3175 h 496524"/>
                  <a:gd name="connsiteX2" fmla="*/ 2590800 w 2590800"/>
                  <a:gd name="connsiteY2" fmla="*/ 496524 h 496524"/>
                  <a:gd name="connsiteX3" fmla="*/ 0 w 2590800"/>
                  <a:gd name="connsiteY3" fmla="*/ 496524 h 496524"/>
                  <a:gd name="connsiteX4" fmla="*/ 330200 w 2590800"/>
                  <a:gd name="connsiteY4" fmla="*/ 0 h 496524"/>
                  <a:gd name="connsiteX0" fmla="*/ 330200 w 2590800"/>
                  <a:gd name="connsiteY0" fmla="*/ 0 h 496524"/>
                  <a:gd name="connsiteX1" fmla="*/ 2241550 w 2590800"/>
                  <a:gd name="connsiteY1" fmla="*/ 0 h 496524"/>
                  <a:gd name="connsiteX2" fmla="*/ 2590800 w 2590800"/>
                  <a:gd name="connsiteY2" fmla="*/ 496524 h 496524"/>
                  <a:gd name="connsiteX3" fmla="*/ 0 w 2590800"/>
                  <a:gd name="connsiteY3" fmla="*/ 496524 h 496524"/>
                  <a:gd name="connsiteX4" fmla="*/ 330200 w 2590800"/>
                  <a:gd name="connsiteY4" fmla="*/ 0 h 496524"/>
                  <a:gd name="connsiteX0" fmla="*/ 349250 w 2609850"/>
                  <a:gd name="connsiteY0" fmla="*/ 0 h 496524"/>
                  <a:gd name="connsiteX1" fmla="*/ 2260600 w 2609850"/>
                  <a:gd name="connsiteY1" fmla="*/ 0 h 496524"/>
                  <a:gd name="connsiteX2" fmla="*/ 2609850 w 2609850"/>
                  <a:gd name="connsiteY2" fmla="*/ 496524 h 496524"/>
                  <a:gd name="connsiteX3" fmla="*/ 0 w 2609850"/>
                  <a:gd name="connsiteY3" fmla="*/ 496524 h 496524"/>
                  <a:gd name="connsiteX4" fmla="*/ 349250 w 2609850"/>
                  <a:gd name="connsiteY4" fmla="*/ 0 h 496524"/>
                  <a:gd name="connsiteX0" fmla="*/ 275892 w 2536492"/>
                  <a:gd name="connsiteY0" fmla="*/ 0 h 496524"/>
                  <a:gd name="connsiteX1" fmla="*/ 2187242 w 2536492"/>
                  <a:gd name="connsiteY1" fmla="*/ 0 h 496524"/>
                  <a:gd name="connsiteX2" fmla="*/ 2536492 w 2536492"/>
                  <a:gd name="connsiteY2" fmla="*/ 496524 h 496524"/>
                  <a:gd name="connsiteX3" fmla="*/ 0 w 2536492"/>
                  <a:gd name="connsiteY3" fmla="*/ 496524 h 496524"/>
                  <a:gd name="connsiteX4" fmla="*/ 275892 w 2536492"/>
                  <a:gd name="connsiteY4" fmla="*/ 0 h 496524"/>
                  <a:gd name="connsiteX0" fmla="*/ 222216 w 2482816"/>
                  <a:gd name="connsiteY0" fmla="*/ 0 h 496524"/>
                  <a:gd name="connsiteX1" fmla="*/ 2133566 w 2482816"/>
                  <a:gd name="connsiteY1" fmla="*/ 0 h 496524"/>
                  <a:gd name="connsiteX2" fmla="*/ 2482816 w 2482816"/>
                  <a:gd name="connsiteY2" fmla="*/ 496524 h 496524"/>
                  <a:gd name="connsiteX3" fmla="*/ 0 w 2482816"/>
                  <a:gd name="connsiteY3" fmla="*/ 486971 h 496524"/>
                  <a:gd name="connsiteX4" fmla="*/ 222216 w 2482816"/>
                  <a:gd name="connsiteY4" fmla="*/ 0 h 496524"/>
                  <a:gd name="connsiteX0" fmla="*/ 243686 w 2504286"/>
                  <a:gd name="connsiteY0" fmla="*/ 0 h 496524"/>
                  <a:gd name="connsiteX1" fmla="*/ 2155036 w 2504286"/>
                  <a:gd name="connsiteY1" fmla="*/ 0 h 496524"/>
                  <a:gd name="connsiteX2" fmla="*/ 2504286 w 2504286"/>
                  <a:gd name="connsiteY2" fmla="*/ 496524 h 496524"/>
                  <a:gd name="connsiteX3" fmla="*/ 0 w 2504286"/>
                  <a:gd name="connsiteY3" fmla="*/ 494136 h 496524"/>
                  <a:gd name="connsiteX4" fmla="*/ 243686 w 2504286"/>
                  <a:gd name="connsiteY4" fmla="*/ 0 h 496524"/>
                  <a:gd name="connsiteX0" fmla="*/ 245476 w 2506076"/>
                  <a:gd name="connsiteY0" fmla="*/ 0 h 496524"/>
                  <a:gd name="connsiteX1" fmla="*/ 2156826 w 2506076"/>
                  <a:gd name="connsiteY1" fmla="*/ 0 h 496524"/>
                  <a:gd name="connsiteX2" fmla="*/ 2506076 w 2506076"/>
                  <a:gd name="connsiteY2" fmla="*/ 496524 h 496524"/>
                  <a:gd name="connsiteX3" fmla="*/ 0 w 2506076"/>
                  <a:gd name="connsiteY3" fmla="*/ 494136 h 496524"/>
                  <a:gd name="connsiteX4" fmla="*/ 245476 w 2506076"/>
                  <a:gd name="connsiteY4" fmla="*/ 0 h 496524"/>
                  <a:gd name="connsiteX0" fmla="*/ 245476 w 2506076"/>
                  <a:gd name="connsiteY0" fmla="*/ 0 h 498913"/>
                  <a:gd name="connsiteX1" fmla="*/ 2156826 w 2506076"/>
                  <a:gd name="connsiteY1" fmla="*/ 0 h 498913"/>
                  <a:gd name="connsiteX2" fmla="*/ 2506076 w 2506076"/>
                  <a:gd name="connsiteY2" fmla="*/ 496524 h 498913"/>
                  <a:gd name="connsiteX3" fmla="*/ 0 w 2506076"/>
                  <a:gd name="connsiteY3" fmla="*/ 498913 h 498913"/>
                  <a:gd name="connsiteX4" fmla="*/ 245476 w 2506076"/>
                  <a:gd name="connsiteY4" fmla="*/ 0 h 498913"/>
                  <a:gd name="connsiteX0" fmla="*/ 245476 w 2457768"/>
                  <a:gd name="connsiteY0" fmla="*/ 0 h 498913"/>
                  <a:gd name="connsiteX1" fmla="*/ 2156826 w 2457768"/>
                  <a:gd name="connsiteY1" fmla="*/ 0 h 498913"/>
                  <a:gd name="connsiteX2" fmla="*/ 2457768 w 2457768"/>
                  <a:gd name="connsiteY2" fmla="*/ 496524 h 498913"/>
                  <a:gd name="connsiteX3" fmla="*/ 0 w 2457768"/>
                  <a:gd name="connsiteY3" fmla="*/ 498913 h 498913"/>
                  <a:gd name="connsiteX4" fmla="*/ 245476 w 2457768"/>
                  <a:gd name="connsiteY4" fmla="*/ 0 h 498913"/>
                  <a:gd name="connsiteX0" fmla="*/ 245476 w 2457768"/>
                  <a:gd name="connsiteY0" fmla="*/ 0 h 498913"/>
                  <a:gd name="connsiteX1" fmla="*/ 2203345 w 2457768"/>
                  <a:gd name="connsiteY1" fmla="*/ 0 h 498913"/>
                  <a:gd name="connsiteX2" fmla="*/ 2457768 w 2457768"/>
                  <a:gd name="connsiteY2" fmla="*/ 496524 h 498913"/>
                  <a:gd name="connsiteX3" fmla="*/ 0 w 2457768"/>
                  <a:gd name="connsiteY3" fmla="*/ 498913 h 498913"/>
                  <a:gd name="connsiteX4" fmla="*/ 245476 w 2457768"/>
                  <a:gd name="connsiteY4" fmla="*/ 0 h 498913"/>
                  <a:gd name="connsiteX0" fmla="*/ 245476 w 2457768"/>
                  <a:gd name="connsiteY0" fmla="*/ 0 h 498913"/>
                  <a:gd name="connsiteX1" fmla="*/ 2206923 w 2457768"/>
                  <a:gd name="connsiteY1" fmla="*/ 0 h 498913"/>
                  <a:gd name="connsiteX2" fmla="*/ 2457768 w 2457768"/>
                  <a:gd name="connsiteY2" fmla="*/ 496524 h 498913"/>
                  <a:gd name="connsiteX3" fmla="*/ 0 w 2457768"/>
                  <a:gd name="connsiteY3" fmla="*/ 498913 h 498913"/>
                  <a:gd name="connsiteX4" fmla="*/ 245476 w 2457768"/>
                  <a:gd name="connsiteY4" fmla="*/ 0 h 498913"/>
                  <a:gd name="connsiteX0" fmla="*/ 245476 w 2455979"/>
                  <a:gd name="connsiteY0" fmla="*/ 0 h 498913"/>
                  <a:gd name="connsiteX1" fmla="*/ 2206923 w 2455979"/>
                  <a:gd name="connsiteY1" fmla="*/ 0 h 498913"/>
                  <a:gd name="connsiteX2" fmla="*/ 2455979 w 2455979"/>
                  <a:gd name="connsiteY2" fmla="*/ 496524 h 498913"/>
                  <a:gd name="connsiteX3" fmla="*/ 0 w 2455979"/>
                  <a:gd name="connsiteY3" fmla="*/ 498913 h 498913"/>
                  <a:gd name="connsiteX4" fmla="*/ 245476 w 2455979"/>
                  <a:gd name="connsiteY4" fmla="*/ 0 h 498913"/>
                  <a:gd name="connsiteX0" fmla="*/ 245476 w 2455979"/>
                  <a:gd name="connsiteY0" fmla="*/ 0 h 498913"/>
                  <a:gd name="connsiteX1" fmla="*/ 2203345 w 2455979"/>
                  <a:gd name="connsiteY1" fmla="*/ 0 h 498913"/>
                  <a:gd name="connsiteX2" fmla="*/ 2455979 w 2455979"/>
                  <a:gd name="connsiteY2" fmla="*/ 496524 h 498913"/>
                  <a:gd name="connsiteX3" fmla="*/ 0 w 2455979"/>
                  <a:gd name="connsiteY3" fmla="*/ 498913 h 498913"/>
                  <a:gd name="connsiteX4" fmla="*/ 245476 w 2455979"/>
                  <a:gd name="connsiteY4" fmla="*/ 0 h 498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5979" h="498913">
                    <a:moveTo>
                      <a:pt x="245476" y="0"/>
                    </a:moveTo>
                    <a:lnTo>
                      <a:pt x="2203345" y="0"/>
                    </a:lnTo>
                    <a:lnTo>
                      <a:pt x="2455979" y="496524"/>
                    </a:lnTo>
                    <a:lnTo>
                      <a:pt x="0" y="498913"/>
                    </a:lnTo>
                    <a:lnTo>
                      <a:pt x="245476" y="0"/>
                    </a:lnTo>
                    <a:close/>
                  </a:path>
                </a:pathLst>
              </a:custGeom>
              <a:solidFill>
                <a:schemeClr val="accent4"/>
              </a:solidFill>
              <a:ln>
                <a:noFill/>
              </a:ln>
              <a:effectLst>
                <a:innerShdw blurRad="279400" dist="50800" dir="5400000">
                  <a:prstClr val="black">
                    <a:alpha val="18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47" name="Freeform: Shape 34"/>
              <p:cNvSpPr/>
              <p:nvPr/>
            </p:nvSpPr>
            <p:spPr>
              <a:xfrm rot="17784389">
                <a:off x="6767957" y="4292452"/>
                <a:ext cx="2767991" cy="525349"/>
              </a:xfrm>
              <a:custGeom>
                <a:avLst/>
                <a:gdLst>
                  <a:gd name="connsiteX0" fmla="*/ 0 w 1917700"/>
                  <a:gd name="connsiteY0" fmla="*/ 0 h 496524"/>
                  <a:gd name="connsiteX1" fmla="*/ 1917700 w 1917700"/>
                  <a:gd name="connsiteY1" fmla="*/ 0 h 496524"/>
                  <a:gd name="connsiteX2" fmla="*/ 1917700 w 1917700"/>
                  <a:gd name="connsiteY2" fmla="*/ 496524 h 496524"/>
                  <a:gd name="connsiteX3" fmla="*/ 0 w 1917700"/>
                  <a:gd name="connsiteY3" fmla="*/ 496524 h 496524"/>
                  <a:gd name="connsiteX4" fmla="*/ 0 w 1917700"/>
                  <a:gd name="connsiteY4" fmla="*/ 0 h 496524"/>
                  <a:gd name="connsiteX0" fmla="*/ 0 w 2241550"/>
                  <a:gd name="connsiteY0" fmla="*/ 0 h 496524"/>
                  <a:gd name="connsiteX1" fmla="*/ 1917700 w 2241550"/>
                  <a:gd name="connsiteY1" fmla="*/ 0 h 496524"/>
                  <a:gd name="connsiteX2" fmla="*/ 2241550 w 2241550"/>
                  <a:gd name="connsiteY2" fmla="*/ 496524 h 496524"/>
                  <a:gd name="connsiteX3" fmla="*/ 0 w 2241550"/>
                  <a:gd name="connsiteY3" fmla="*/ 496524 h 496524"/>
                  <a:gd name="connsiteX4" fmla="*/ 0 w 2241550"/>
                  <a:gd name="connsiteY4" fmla="*/ 0 h 496524"/>
                  <a:gd name="connsiteX0" fmla="*/ 330200 w 2571750"/>
                  <a:gd name="connsiteY0" fmla="*/ 0 h 496524"/>
                  <a:gd name="connsiteX1" fmla="*/ 2247900 w 2571750"/>
                  <a:gd name="connsiteY1" fmla="*/ 0 h 496524"/>
                  <a:gd name="connsiteX2" fmla="*/ 2571750 w 2571750"/>
                  <a:gd name="connsiteY2" fmla="*/ 496524 h 496524"/>
                  <a:gd name="connsiteX3" fmla="*/ 0 w 2571750"/>
                  <a:gd name="connsiteY3" fmla="*/ 496524 h 496524"/>
                  <a:gd name="connsiteX4" fmla="*/ 330200 w 2571750"/>
                  <a:gd name="connsiteY4" fmla="*/ 0 h 496524"/>
                  <a:gd name="connsiteX0" fmla="*/ 330200 w 2571750"/>
                  <a:gd name="connsiteY0" fmla="*/ 0 h 496524"/>
                  <a:gd name="connsiteX1" fmla="*/ 2241550 w 2571750"/>
                  <a:gd name="connsiteY1" fmla="*/ 3175 h 496524"/>
                  <a:gd name="connsiteX2" fmla="*/ 2571750 w 2571750"/>
                  <a:gd name="connsiteY2" fmla="*/ 496524 h 496524"/>
                  <a:gd name="connsiteX3" fmla="*/ 0 w 2571750"/>
                  <a:gd name="connsiteY3" fmla="*/ 496524 h 496524"/>
                  <a:gd name="connsiteX4" fmla="*/ 330200 w 2571750"/>
                  <a:gd name="connsiteY4" fmla="*/ 0 h 496524"/>
                  <a:gd name="connsiteX0" fmla="*/ 330200 w 2590800"/>
                  <a:gd name="connsiteY0" fmla="*/ 0 h 496524"/>
                  <a:gd name="connsiteX1" fmla="*/ 2241550 w 2590800"/>
                  <a:gd name="connsiteY1" fmla="*/ 3175 h 496524"/>
                  <a:gd name="connsiteX2" fmla="*/ 2590800 w 2590800"/>
                  <a:gd name="connsiteY2" fmla="*/ 496524 h 496524"/>
                  <a:gd name="connsiteX3" fmla="*/ 0 w 2590800"/>
                  <a:gd name="connsiteY3" fmla="*/ 496524 h 496524"/>
                  <a:gd name="connsiteX4" fmla="*/ 330200 w 2590800"/>
                  <a:gd name="connsiteY4" fmla="*/ 0 h 496524"/>
                  <a:gd name="connsiteX0" fmla="*/ 330200 w 2590800"/>
                  <a:gd name="connsiteY0" fmla="*/ 0 h 496524"/>
                  <a:gd name="connsiteX1" fmla="*/ 2241550 w 2590800"/>
                  <a:gd name="connsiteY1" fmla="*/ 0 h 496524"/>
                  <a:gd name="connsiteX2" fmla="*/ 2590800 w 2590800"/>
                  <a:gd name="connsiteY2" fmla="*/ 496524 h 496524"/>
                  <a:gd name="connsiteX3" fmla="*/ 0 w 2590800"/>
                  <a:gd name="connsiteY3" fmla="*/ 496524 h 496524"/>
                  <a:gd name="connsiteX4" fmla="*/ 330200 w 2590800"/>
                  <a:gd name="connsiteY4" fmla="*/ 0 h 496524"/>
                  <a:gd name="connsiteX0" fmla="*/ 349250 w 2609850"/>
                  <a:gd name="connsiteY0" fmla="*/ 0 h 496524"/>
                  <a:gd name="connsiteX1" fmla="*/ 2260600 w 2609850"/>
                  <a:gd name="connsiteY1" fmla="*/ 0 h 496524"/>
                  <a:gd name="connsiteX2" fmla="*/ 2609850 w 2609850"/>
                  <a:gd name="connsiteY2" fmla="*/ 496524 h 496524"/>
                  <a:gd name="connsiteX3" fmla="*/ 0 w 2609850"/>
                  <a:gd name="connsiteY3" fmla="*/ 496524 h 496524"/>
                  <a:gd name="connsiteX4" fmla="*/ 349250 w 2609850"/>
                  <a:gd name="connsiteY4" fmla="*/ 0 h 496524"/>
                  <a:gd name="connsiteX0" fmla="*/ 420325 w 2609850"/>
                  <a:gd name="connsiteY0" fmla="*/ 0 h 500318"/>
                  <a:gd name="connsiteX1" fmla="*/ 2260600 w 2609850"/>
                  <a:gd name="connsiteY1" fmla="*/ 3794 h 500318"/>
                  <a:gd name="connsiteX2" fmla="*/ 2609850 w 2609850"/>
                  <a:gd name="connsiteY2" fmla="*/ 500318 h 500318"/>
                  <a:gd name="connsiteX3" fmla="*/ 0 w 2609850"/>
                  <a:gd name="connsiteY3" fmla="*/ 500318 h 500318"/>
                  <a:gd name="connsiteX4" fmla="*/ 420325 w 2609850"/>
                  <a:gd name="connsiteY4" fmla="*/ 0 h 500318"/>
                  <a:gd name="connsiteX0" fmla="*/ 388546 w 2578071"/>
                  <a:gd name="connsiteY0" fmla="*/ 0 h 522131"/>
                  <a:gd name="connsiteX1" fmla="*/ 2228821 w 2578071"/>
                  <a:gd name="connsiteY1" fmla="*/ 3794 h 522131"/>
                  <a:gd name="connsiteX2" fmla="*/ 2578071 w 2578071"/>
                  <a:gd name="connsiteY2" fmla="*/ 500318 h 522131"/>
                  <a:gd name="connsiteX3" fmla="*/ 1 w 2578071"/>
                  <a:gd name="connsiteY3" fmla="*/ 522131 h 522131"/>
                  <a:gd name="connsiteX4" fmla="*/ 388546 w 2578071"/>
                  <a:gd name="connsiteY4" fmla="*/ 0 h 522131"/>
                  <a:gd name="connsiteX0" fmla="*/ 383637 w 2578070"/>
                  <a:gd name="connsiteY0" fmla="*/ 0 h 520165"/>
                  <a:gd name="connsiteX1" fmla="*/ 2228820 w 2578070"/>
                  <a:gd name="connsiteY1" fmla="*/ 1828 h 520165"/>
                  <a:gd name="connsiteX2" fmla="*/ 2578070 w 2578070"/>
                  <a:gd name="connsiteY2" fmla="*/ 498352 h 520165"/>
                  <a:gd name="connsiteX3" fmla="*/ 0 w 2578070"/>
                  <a:gd name="connsiteY3" fmla="*/ 520165 h 520165"/>
                  <a:gd name="connsiteX4" fmla="*/ 383637 w 2578070"/>
                  <a:gd name="connsiteY4" fmla="*/ 0 h 520165"/>
                  <a:gd name="connsiteX0" fmla="*/ 373856 w 2568289"/>
                  <a:gd name="connsiteY0" fmla="*/ 0 h 526117"/>
                  <a:gd name="connsiteX1" fmla="*/ 2219039 w 2568289"/>
                  <a:gd name="connsiteY1" fmla="*/ 1828 h 526117"/>
                  <a:gd name="connsiteX2" fmla="*/ 2568289 w 2568289"/>
                  <a:gd name="connsiteY2" fmla="*/ 498352 h 526117"/>
                  <a:gd name="connsiteX3" fmla="*/ 0 w 2568289"/>
                  <a:gd name="connsiteY3" fmla="*/ 526117 h 526117"/>
                  <a:gd name="connsiteX4" fmla="*/ 373856 w 2568289"/>
                  <a:gd name="connsiteY4" fmla="*/ 0 h 526117"/>
                  <a:gd name="connsiteX0" fmla="*/ 381201 w 2575634"/>
                  <a:gd name="connsiteY0" fmla="*/ 0 h 524124"/>
                  <a:gd name="connsiteX1" fmla="*/ 2226384 w 2575634"/>
                  <a:gd name="connsiteY1" fmla="*/ 1828 h 524124"/>
                  <a:gd name="connsiteX2" fmla="*/ 2575634 w 2575634"/>
                  <a:gd name="connsiteY2" fmla="*/ 498352 h 524124"/>
                  <a:gd name="connsiteX3" fmla="*/ 0 w 2575634"/>
                  <a:gd name="connsiteY3" fmla="*/ 524124 h 524124"/>
                  <a:gd name="connsiteX4" fmla="*/ 381201 w 2575634"/>
                  <a:gd name="connsiteY4" fmla="*/ 0 h 524124"/>
                  <a:gd name="connsiteX0" fmla="*/ 375057 w 2575634"/>
                  <a:gd name="connsiteY0" fmla="*/ 3099 h 522296"/>
                  <a:gd name="connsiteX1" fmla="*/ 2226384 w 2575634"/>
                  <a:gd name="connsiteY1" fmla="*/ 0 h 522296"/>
                  <a:gd name="connsiteX2" fmla="*/ 2575634 w 2575634"/>
                  <a:gd name="connsiteY2" fmla="*/ 496524 h 522296"/>
                  <a:gd name="connsiteX3" fmla="*/ 0 w 2575634"/>
                  <a:gd name="connsiteY3" fmla="*/ 522296 h 522296"/>
                  <a:gd name="connsiteX4" fmla="*/ 375057 w 2575634"/>
                  <a:gd name="connsiteY4" fmla="*/ 3099 h 522296"/>
                  <a:gd name="connsiteX0" fmla="*/ 376277 w 2576854"/>
                  <a:gd name="connsiteY0" fmla="*/ 3099 h 520316"/>
                  <a:gd name="connsiteX1" fmla="*/ 2227604 w 2576854"/>
                  <a:gd name="connsiteY1" fmla="*/ 0 h 520316"/>
                  <a:gd name="connsiteX2" fmla="*/ 2576854 w 2576854"/>
                  <a:gd name="connsiteY2" fmla="*/ 496524 h 520316"/>
                  <a:gd name="connsiteX3" fmla="*/ 1 w 2576854"/>
                  <a:gd name="connsiteY3" fmla="*/ 520316 h 520316"/>
                  <a:gd name="connsiteX4" fmla="*/ 376277 w 2576854"/>
                  <a:gd name="connsiteY4" fmla="*/ 3099 h 520316"/>
                  <a:gd name="connsiteX0" fmla="*/ 375040 w 2575617"/>
                  <a:gd name="connsiteY0" fmla="*/ 3099 h 517355"/>
                  <a:gd name="connsiteX1" fmla="*/ 2226367 w 2575617"/>
                  <a:gd name="connsiteY1" fmla="*/ 0 h 517355"/>
                  <a:gd name="connsiteX2" fmla="*/ 2575617 w 2575617"/>
                  <a:gd name="connsiteY2" fmla="*/ 496524 h 517355"/>
                  <a:gd name="connsiteX3" fmla="*/ 0 w 2575617"/>
                  <a:gd name="connsiteY3" fmla="*/ 517355 h 517355"/>
                  <a:gd name="connsiteX4" fmla="*/ 375040 w 2575617"/>
                  <a:gd name="connsiteY4" fmla="*/ 3099 h 517355"/>
                  <a:gd name="connsiteX0" fmla="*/ 375040 w 2557137"/>
                  <a:gd name="connsiteY0" fmla="*/ 3099 h 526131"/>
                  <a:gd name="connsiteX1" fmla="*/ 2226367 w 2557137"/>
                  <a:gd name="connsiteY1" fmla="*/ 0 h 526131"/>
                  <a:gd name="connsiteX2" fmla="*/ 2557137 w 2557137"/>
                  <a:gd name="connsiteY2" fmla="*/ 526131 h 526131"/>
                  <a:gd name="connsiteX3" fmla="*/ 0 w 2557137"/>
                  <a:gd name="connsiteY3" fmla="*/ 517355 h 526131"/>
                  <a:gd name="connsiteX4" fmla="*/ 375040 w 2557137"/>
                  <a:gd name="connsiteY4" fmla="*/ 3099 h 526131"/>
                  <a:gd name="connsiteX0" fmla="*/ 373820 w 2555917"/>
                  <a:gd name="connsiteY0" fmla="*/ 3099 h 526131"/>
                  <a:gd name="connsiteX1" fmla="*/ 2225147 w 2555917"/>
                  <a:gd name="connsiteY1" fmla="*/ 0 h 526131"/>
                  <a:gd name="connsiteX2" fmla="*/ 2555917 w 2555917"/>
                  <a:gd name="connsiteY2" fmla="*/ 526131 h 526131"/>
                  <a:gd name="connsiteX3" fmla="*/ -1 w 2555917"/>
                  <a:gd name="connsiteY3" fmla="*/ 519334 h 526131"/>
                  <a:gd name="connsiteX4" fmla="*/ 373820 w 2555917"/>
                  <a:gd name="connsiteY4" fmla="*/ 3099 h 526131"/>
                  <a:gd name="connsiteX0" fmla="*/ 240185 w 2422282"/>
                  <a:gd name="connsiteY0" fmla="*/ 3099 h 526131"/>
                  <a:gd name="connsiteX1" fmla="*/ 2091512 w 2422282"/>
                  <a:gd name="connsiteY1" fmla="*/ 0 h 526131"/>
                  <a:gd name="connsiteX2" fmla="*/ 2422282 w 2422282"/>
                  <a:gd name="connsiteY2" fmla="*/ 526131 h 526131"/>
                  <a:gd name="connsiteX3" fmla="*/ 0 w 2422282"/>
                  <a:gd name="connsiteY3" fmla="*/ 474659 h 526131"/>
                  <a:gd name="connsiteX4" fmla="*/ 240185 w 2422282"/>
                  <a:gd name="connsiteY4" fmla="*/ 3099 h 526131"/>
                  <a:gd name="connsiteX0" fmla="*/ 258661 w 2440758"/>
                  <a:gd name="connsiteY0" fmla="*/ 3099 h 526131"/>
                  <a:gd name="connsiteX1" fmla="*/ 2109988 w 2440758"/>
                  <a:gd name="connsiteY1" fmla="*/ 0 h 526131"/>
                  <a:gd name="connsiteX2" fmla="*/ 2440758 w 2440758"/>
                  <a:gd name="connsiteY2" fmla="*/ 526131 h 526131"/>
                  <a:gd name="connsiteX3" fmla="*/ 0 w 2440758"/>
                  <a:gd name="connsiteY3" fmla="*/ 516882 h 526131"/>
                  <a:gd name="connsiteX4" fmla="*/ 258661 w 2440758"/>
                  <a:gd name="connsiteY4" fmla="*/ 3099 h 526131"/>
                  <a:gd name="connsiteX0" fmla="*/ 258661 w 2440758"/>
                  <a:gd name="connsiteY0" fmla="*/ 0 h 523032"/>
                  <a:gd name="connsiteX1" fmla="*/ 2163878 w 2440758"/>
                  <a:gd name="connsiteY1" fmla="*/ 1300 h 523032"/>
                  <a:gd name="connsiteX2" fmla="*/ 2440758 w 2440758"/>
                  <a:gd name="connsiteY2" fmla="*/ 523032 h 523032"/>
                  <a:gd name="connsiteX3" fmla="*/ 0 w 2440758"/>
                  <a:gd name="connsiteY3" fmla="*/ 513783 h 523032"/>
                  <a:gd name="connsiteX4" fmla="*/ 258661 w 2440758"/>
                  <a:gd name="connsiteY4" fmla="*/ 0 h 523032"/>
                  <a:gd name="connsiteX0" fmla="*/ 258661 w 2384432"/>
                  <a:gd name="connsiteY0" fmla="*/ 0 h 513783"/>
                  <a:gd name="connsiteX1" fmla="*/ 2163878 w 2384432"/>
                  <a:gd name="connsiteY1" fmla="*/ 1300 h 513783"/>
                  <a:gd name="connsiteX2" fmla="*/ 2384432 w 2384432"/>
                  <a:gd name="connsiteY2" fmla="*/ 512987 h 513783"/>
                  <a:gd name="connsiteX3" fmla="*/ 0 w 2384432"/>
                  <a:gd name="connsiteY3" fmla="*/ 513783 h 513783"/>
                  <a:gd name="connsiteX4" fmla="*/ 258661 w 2384432"/>
                  <a:gd name="connsiteY4" fmla="*/ 0 h 513783"/>
                  <a:gd name="connsiteX0" fmla="*/ 258661 w 2388087"/>
                  <a:gd name="connsiteY0" fmla="*/ 0 h 521454"/>
                  <a:gd name="connsiteX1" fmla="*/ 2163878 w 2388087"/>
                  <a:gd name="connsiteY1" fmla="*/ 1300 h 521454"/>
                  <a:gd name="connsiteX2" fmla="*/ 2388087 w 2388087"/>
                  <a:gd name="connsiteY2" fmla="*/ 521454 h 521454"/>
                  <a:gd name="connsiteX3" fmla="*/ 0 w 2388087"/>
                  <a:gd name="connsiteY3" fmla="*/ 513783 h 521454"/>
                  <a:gd name="connsiteX4" fmla="*/ 258661 w 2388087"/>
                  <a:gd name="connsiteY4" fmla="*/ 0 h 521454"/>
                  <a:gd name="connsiteX0" fmla="*/ 258661 w 2388088"/>
                  <a:gd name="connsiteY0" fmla="*/ 0 h 521454"/>
                  <a:gd name="connsiteX1" fmla="*/ 2163878 w 2388088"/>
                  <a:gd name="connsiteY1" fmla="*/ 1300 h 521454"/>
                  <a:gd name="connsiteX2" fmla="*/ 2388088 w 2388088"/>
                  <a:gd name="connsiteY2" fmla="*/ 521454 h 521454"/>
                  <a:gd name="connsiteX3" fmla="*/ 0 w 2388088"/>
                  <a:gd name="connsiteY3" fmla="*/ 513783 h 521454"/>
                  <a:gd name="connsiteX4" fmla="*/ 258661 w 2388088"/>
                  <a:gd name="connsiteY4" fmla="*/ 0 h 52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8088" h="521454">
                    <a:moveTo>
                      <a:pt x="258661" y="0"/>
                    </a:moveTo>
                    <a:lnTo>
                      <a:pt x="2163878" y="1300"/>
                    </a:lnTo>
                    <a:lnTo>
                      <a:pt x="2388088" y="521454"/>
                    </a:lnTo>
                    <a:lnTo>
                      <a:pt x="0" y="513783"/>
                    </a:lnTo>
                    <a:lnTo>
                      <a:pt x="258661" y="0"/>
                    </a:lnTo>
                    <a:close/>
                  </a:path>
                </a:pathLst>
              </a:custGeom>
              <a:solidFill>
                <a:schemeClr val="accent3"/>
              </a:solidFill>
              <a:ln>
                <a:noFill/>
              </a:ln>
              <a:effectLst>
                <a:innerShdw blurRad="279400" dist="50800" dir="2700000">
                  <a:prstClr val="black">
                    <a:alpha val="18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48" name="Freeform: Shape 35"/>
              <p:cNvSpPr/>
              <p:nvPr/>
            </p:nvSpPr>
            <p:spPr>
              <a:xfrm rot="3802620">
                <a:off x="2726743" y="4291144"/>
                <a:ext cx="2762753" cy="518588"/>
              </a:xfrm>
              <a:custGeom>
                <a:avLst/>
                <a:gdLst>
                  <a:gd name="connsiteX0" fmla="*/ 0 w 1917700"/>
                  <a:gd name="connsiteY0" fmla="*/ 0 h 496524"/>
                  <a:gd name="connsiteX1" fmla="*/ 1917700 w 1917700"/>
                  <a:gd name="connsiteY1" fmla="*/ 0 h 496524"/>
                  <a:gd name="connsiteX2" fmla="*/ 1917700 w 1917700"/>
                  <a:gd name="connsiteY2" fmla="*/ 496524 h 496524"/>
                  <a:gd name="connsiteX3" fmla="*/ 0 w 1917700"/>
                  <a:gd name="connsiteY3" fmla="*/ 496524 h 496524"/>
                  <a:gd name="connsiteX4" fmla="*/ 0 w 1917700"/>
                  <a:gd name="connsiteY4" fmla="*/ 0 h 496524"/>
                  <a:gd name="connsiteX0" fmla="*/ 0 w 2241550"/>
                  <a:gd name="connsiteY0" fmla="*/ 0 h 496524"/>
                  <a:gd name="connsiteX1" fmla="*/ 1917700 w 2241550"/>
                  <a:gd name="connsiteY1" fmla="*/ 0 h 496524"/>
                  <a:gd name="connsiteX2" fmla="*/ 2241550 w 2241550"/>
                  <a:gd name="connsiteY2" fmla="*/ 496524 h 496524"/>
                  <a:gd name="connsiteX3" fmla="*/ 0 w 2241550"/>
                  <a:gd name="connsiteY3" fmla="*/ 496524 h 496524"/>
                  <a:gd name="connsiteX4" fmla="*/ 0 w 2241550"/>
                  <a:gd name="connsiteY4" fmla="*/ 0 h 496524"/>
                  <a:gd name="connsiteX0" fmla="*/ 330200 w 2571750"/>
                  <a:gd name="connsiteY0" fmla="*/ 0 h 496524"/>
                  <a:gd name="connsiteX1" fmla="*/ 2247900 w 2571750"/>
                  <a:gd name="connsiteY1" fmla="*/ 0 h 496524"/>
                  <a:gd name="connsiteX2" fmla="*/ 2571750 w 2571750"/>
                  <a:gd name="connsiteY2" fmla="*/ 496524 h 496524"/>
                  <a:gd name="connsiteX3" fmla="*/ 0 w 2571750"/>
                  <a:gd name="connsiteY3" fmla="*/ 496524 h 496524"/>
                  <a:gd name="connsiteX4" fmla="*/ 330200 w 2571750"/>
                  <a:gd name="connsiteY4" fmla="*/ 0 h 496524"/>
                  <a:gd name="connsiteX0" fmla="*/ 330200 w 2571750"/>
                  <a:gd name="connsiteY0" fmla="*/ 0 h 496524"/>
                  <a:gd name="connsiteX1" fmla="*/ 2241550 w 2571750"/>
                  <a:gd name="connsiteY1" fmla="*/ 3175 h 496524"/>
                  <a:gd name="connsiteX2" fmla="*/ 2571750 w 2571750"/>
                  <a:gd name="connsiteY2" fmla="*/ 496524 h 496524"/>
                  <a:gd name="connsiteX3" fmla="*/ 0 w 2571750"/>
                  <a:gd name="connsiteY3" fmla="*/ 496524 h 496524"/>
                  <a:gd name="connsiteX4" fmla="*/ 330200 w 2571750"/>
                  <a:gd name="connsiteY4" fmla="*/ 0 h 496524"/>
                  <a:gd name="connsiteX0" fmla="*/ 330200 w 2590800"/>
                  <a:gd name="connsiteY0" fmla="*/ 0 h 496524"/>
                  <a:gd name="connsiteX1" fmla="*/ 2241550 w 2590800"/>
                  <a:gd name="connsiteY1" fmla="*/ 3175 h 496524"/>
                  <a:gd name="connsiteX2" fmla="*/ 2590800 w 2590800"/>
                  <a:gd name="connsiteY2" fmla="*/ 496524 h 496524"/>
                  <a:gd name="connsiteX3" fmla="*/ 0 w 2590800"/>
                  <a:gd name="connsiteY3" fmla="*/ 496524 h 496524"/>
                  <a:gd name="connsiteX4" fmla="*/ 330200 w 2590800"/>
                  <a:gd name="connsiteY4" fmla="*/ 0 h 496524"/>
                  <a:gd name="connsiteX0" fmla="*/ 330200 w 2590800"/>
                  <a:gd name="connsiteY0" fmla="*/ 0 h 496524"/>
                  <a:gd name="connsiteX1" fmla="*/ 2241550 w 2590800"/>
                  <a:gd name="connsiteY1" fmla="*/ 0 h 496524"/>
                  <a:gd name="connsiteX2" fmla="*/ 2590800 w 2590800"/>
                  <a:gd name="connsiteY2" fmla="*/ 496524 h 496524"/>
                  <a:gd name="connsiteX3" fmla="*/ 0 w 2590800"/>
                  <a:gd name="connsiteY3" fmla="*/ 496524 h 496524"/>
                  <a:gd name="connsiteX4" fmla="*/ 330200 w 2590800"/>
                  <a:gd name="connsiteY4" fmla="*/ 0 h 496524"/>
                  <a:gd name="connsiteX0" fmla="*/ 349250 w 2609850"/>
                  <a:gd name="connsiteY0" fmla="*/ 0 h 496524"/>
                  <a:gd name="connsiteX1" fmla="*/ 2260600 w 2609850"/>
                  <a:gd name="connsiteY1" fmla="*/ 0 h 496524"/>
                  <a:gd name="connsiteX2" fmla="*/ 2609850 w 2609850"/>
                  <a:gd name="connsiteY2" fmla="*/ 496524 h 496524"/>
                  <a:gd name="connsiteX3" fmla="*/ 0 w 2609850"/>
                  <a:gd name="connsiteY3" fmla="*/ 496524 h 496524"/>
                  <a:gd name="connsiteX4" fmla="*/ 349250 w 2609850"/>
                  <a:gd name="connsiteY4" fmla="*/ 0 h 496524"/>
                  <a:gd name="connsiteX0" fmla="*/ 420325 w 2609850"/>
                  <a:gd name="connsiteY0" fmla="*/ 0 h 500318"/>
                  <a:gd name="connsiteX1" fmla="*/ 2260600 w 2609850"/>
                  <a:gd name="connsiteY1" fmla="*/ 3794 h 500318"/>
                  <a:gd name="connsiteX2" fmla="*/ 2609850 w 2609850"/>
                  <a:gd name="connsiteY2" fmla="*/ 500318 h 500318"/>
                  <a:gd name="connsiteX3" fmla="*/ 0 w 2609850"/>
                  <a:gd name="connsiteY3" fmla="*/ 500318 h 500318"/>
                  <a:gd name="connsiteX4" fmla="*/ 420325 w 2609850"/>
                  <a:gd name="connsiteY4" fmla="*/ 0 h 500318"/>
                  <a:gd name="connsiteX0" fmla="*/ 388546 w 2578071"/>
                  <a:gd name="connsiteY0" fmla="*/ 0 h 522131"/>
                  <a:gd name="connsiteX1" fmla="*/ 2228821 w 2578071"/>
                  <a:gd name="connsiteY1" fmla="*/ 3794 h 522131"/>
                  <a:gd name="connsiteX2" fmla="*/ 2578071 w 2578071"/>
                  <a:gd name="connsiteY2" fmla="*/ 500318 h 522131"/>
                  <a:gd name="connsiteX3" fmla="*/ 1 w 2578071"/>
                  <a:gd name="connsiteY3" fmla="*/ 522131 h 522131"/>
                  <a:gd name="connsiteX4" fmla="*/ 388546 w 2578071"/>
                  <a:gd name="connsiteY4" fmla="*/ 0 h 522131"/>
                  <a:gd name="connsiteX0" fmla="*/ 383637 w 2578070"/>
                  <a:gd name="connsiteY0" fmla="*/ 0 h 520165"/>
                  <a:gd name="connsiteX1" fmla="*/ 2228820 w 2578070"/>
                  <a:gd name="connsiteY1" fmla="*/ 1828 h 520165"/>
                  <a:gd name="connsiteX2" fmla="*/ 2578070 w 2578070"/>
                  <a:gd name="connsiteY2" fmla="*/ 498352 h 520165"/>
                  <a:gd name="connsiteX3" fmla="*/ 0 w 2578070"/>
                  <a:gd name="connsiteY3" fmla="*/ 520165 h 520165"/>
                  <a:gd name="connsiteX4" fmla="*/ 383637 w 2578070"/>
                  <a:gd name="connsiteY4" fmla="*/ 0 h 520165"/>
                  <a:gd name="connsiteX0" fmla="*/ 373856 w 2568289"/>
                  <a:gd name="connsiteY0" fmla="*/ 0 h 526117"/>
                  <a:gd name="connsiteX1" fmla="*/ 2219039 w 2568289"/>
                  <a:gd name="connsiteY1" fmla="*/ 1828 h 526117"/>
                  <a:gd name="connsiteX2" fmla="*/ 2568289 w 2568289"/>
                  <a:gd name="connsiteY2" fmla="*/ 498352 h 526117"/>
                  <a:gd name="connsiteX3" fmla="*/ 0 w 2568289"/>
                  <a:gd name="connsiteY3" fmla="*/ 526117 h 526117"/>
                  <a:gd name="connsiteX4" fmla="*/ 373856 w 2568289"/>
                  <a:gd name="connsiteY4" fmla="*/ 0 h 526117"/>
                  <a:gd name="connsiteX0" fmla="*/ 381201 w 2575634"/>
                  <a:gd name="connsiteY0" fmla="*/ 0 h 524124"/>
                  <a:gd name="connsiteX1" fmla="*/ 2226384 w 2575634"/>
                  <a:gd name="connsiteY1" fmla="*/ 1828 h 524124"/>
                  <a:gd name="connsiteX2" fmla="*/ 2575634 w 2575634"/>
                  <a:gd name="connsiteY2" fmla="*/ 498352 h 524124"/>
                  <a:gd name="connsiteX3" fmla="*/ 0 w 2575634"/>
                  <a:gd name="connsiteY3" fmla="*/ 524124 h 524124"/>
                  <a:gd name="connsiteX4" fmla="*/ 381201 w 2575634"/>
                  <a:gd name="connsiteY4" fmla="*/ 0 h 524124"/>
                  <a:gd name="connsiteX0" fmla="*/ 375057 w 2575634"/>
                  <a:gd name="connsiteY0" fmla="*/ 3099 h 522296"/>
                  <a:gd name="connsiteX1" fmla="*/ 2226384 w 2575634"/>
                  <a:gd name="connsiteY1" fmla="*/ 0 h 522296"/>
                  <a:gd name="connsiteX2" fmla="*/ 2575634 w 2575634"/>
                  <a:gd name="connsiteY2" fmla="*/ 496524 h 522296"/>
                  <a:gd name="connsiteX3" fmla="*/ 0 w 2575634"/>
                  <a:gd name="connsiteY3" fmla="*/ 522296 h 522296"/>
                  <a:gd name="connsiteX4" fmla="*/ 375057 w 2575634"/>
                  <a:gd name="connsiteY4" fmla="*/ 3099 h 522296"/>
                  <a:gd name="connsiteX0" fmla="*/ 376277 w 2576854"/>
                  <a:gd name="connsiteY0" fmla="*/ 3099 h 520316"/>
                  <a:gd name="connsiteX1" fmla="*/ 2227604 w 2576854"/>
                  <a:gd name="connsiteY1" fmla="*/ 0 h 520316"/>
                  <a:gd name="connsiteX2" fmla="*/ 2576854 w 2576854"/>
                  <a:gd name="connsiteY2" fmla="*/ 496524 h 520316"/>
                  <a:gd name="connsiteX3" fmla="*/ 1 w 2576854"/>
                  <a:gd name="connsiteY3" fmla="*/ 520316 h 520316"/>
                  <a:gd name="connsiteX4" fmla="*/ 376277 w 2576854"/>
                  <a:gd name="connsiteY4" fmla="*/ 3099 h 520316"/>
                  <a:gd name="connsiteX0" fmla="*/ 375040 w 2575617"/>
                  <a:gd name="connsiteY0" fmla="*/ 3099 h 517355"/>
                  <a:gd name="connsiteX1" fmla="*/ 2226367 w 2575617"/>
                  <a:gd name="connsiteY1" fmla="*/ 0 h 517355"/>
                  <a:gd name="connsiteX2" fmla="*/ 2575617 w 2575617"/>
                  <a:gd name="connsiteY2" fmla="*/ 496524 h 517355"/>
                  <a:gd name="connsiteX3" fmla="*/ 0 w 2575617"/>
                  <a:gd name="connsiteY3" fmla="*/ 517355 h 517355"/>
                  <a:gd name="connsiteX4" fmla="*/ 375040 w 2575617"/>
                  <a:gd name="connsiteY4" fmla="*/ 3099 h 517355"/>
                  <a:gd name="connsiteX0" fmla="*/ 375040 w 2557137"/>
                  <a:gd name="connsiteY0" fmla="*/ 3099 h 526131"/>
                  <a:gd name="connsiteX1" fmla="*/ 2226367 w 2557137"/>
                  <a:gd name="connsiteY1" fmla="*/ 0 h 526131"/>
                  <a:gd name="connsiteX2" fmla="*/ 2557137 w 2557137"/>
                  <a:gd name="connsiteY2" fmla="*/ 526131 h 526131"/>
                  <a:gd name="connsiteX3" fmla="*/ 0 w 2557137"/>
                  <a:gd name="connsiteY3" fmla="*/ 517355 h 526131"/>
                  <a:gd name="connsiteX4" fmla="*/ 375040 w 2557137"/>
                  <a:gd name="connsiteY4" fmla="*/ 3099 h 526131"/>
                  <a:gd name="connsiteX0" fmla="*/ 373820 w 2555917"/>
                  <a:gd name="connsiteY0" fmla="*/ 3099 h 526131"/>
                  <a:gd name="connsiteX1" fmla="*/ 2225147 w 2555917"/>
                  <a:gd name="connsiteY1" fmla="*/ 0 h 526131"/>
                  <a:gd name="connsiteX2" fmla="*/ 2555917 w 2555917"/>
                  <a:gd name="connsiteY2" fmla="*/ 526131 h 526131"/>
                  <a:gd name="connsiteX3" fmla="*/ -1 w 2555917"/>
                  <a:gd name="connsiteY3" fmla="*/ 519334 h 526131"/>
                  <a:gd name="connsiteX4" fmla="*/ 373820 w 2555917"/>
                  <a:gd name="connsiteY4" fmla="*/ 3099 h 526131"/>
                  <a:gd name="connsiteX0" fmla="*/ 337069 w 2555918"/>
                  <a:gd name="connsiteY0" fmla="*/ 0 h 528004"/>
                  <a:gd name="connsiteX1" fmla="*/ 2225148 w 2555918"/>
                  <a:gd name="connsiteY1" fmla="*/ 1873 h 528004"/>
                  <a:gd name="connsiteX2" fmla="*/ 2555918 w 2555918"/>
                  <a:gd name="connsiteY2" fmla="*/ 528004 h 528004"/>
                  <a:gd name="connsiteX3" fmla="*/ 0 w 2555918"/>
                  <a:gd name="connsiteY3" fmla="*/ 521207 h 528004"/>
                  <a:gd name="connsiteX4" fmla="*/ 337069 w 2555918"/>
                  <a:gd name="connsiteY4" fmla="*/ 0 h 528004"/>
                  <a:gd name="connsiteX0" fmla="*/ 327265 w 2546114"/>
                  <a:gd name="connsiteY0" fmla="*/ 0 h 528004"/>
                  <a:gd name="connsiteX1" fmla="*/ 2215344 w 2546114"/>
                  <a:gd name="connsiteY1" fmla="*/ 1873 h 528004"/>
                  <a:gd name="connsiteX2" fmla="*/ 2546114 w 2546114"/>
                  <a:gd name="connsiteY2" fmla="*/ 528004 h 528004"/>
                  <a:gd name="connsiteX3" fmla="*/ 0 w 2546114"/>
                  <a:gd name="connsiteY3" fmla="*/ 520226 h 528004"/>
                  <a:gd name="connsiteX4" fmla="*/ 327265 w 2546114"/>
                  <a:gd name="connsiteY4" fmla="*/ 0 h 528004"/>
                  <a:gd name="connsiteX0" fmla="*/ 322366 w 2541215"/>
                  <a:gd name="connsiteY0" fmla="*/ 0 h 528004"/>
                  <a:gd name="connsiteX1" fmla="*/ 2210445 w 2541215"/>
                  <a:gd name="connsiteY1" fmla="*/ 1873 h 528004"/>
                  <a:gd name="connsiteX2" fmla="*/ 2541215 w 2541215"/>
                  <a:gd name="connsiteY2" fmla="*/ 528004 h 528004"/>
                  <a:gd name="connsiteX3" fmla="*/ 0 w 2541215"/>
                  <a:gd name="connsiteY3" fmla="*/ 522206 h 528004"/>
                  <a:gd name="connsiteX4" fmla="*/ 322366 w 2541215"/>
                  <a:gd name="connsiteY4" fmla="*/ 0 h 528004"/>
                  <a:gd name="connsiteX0" fmla="*/ 322366 w 2541215"/>
                  <a:gd name="connsiteY0" fmla="*/ 0 h 528004"/>
                  <a:gd name="connsiteX1" fmla="*/ 2179816 w 2541215"/>
                  <a:gd name="connsiteY1" fmla="*/ 1848 h 528004"/>
                  <a:gd name="connsiteX2" fmla="*/ 2541215 w 2541215"/>
                  <a:gd name="connsiteY2" fmla="*/ 528004 h 528004"/>
                  <a:gd name="connsiteX3" fmla="*/ 0 w 2541215"/>
                  <a:gd name="connsiteY3" fmla="*/ 522206 h 528004"/>
                  <a:gd name="connsiteX4" fmla="*/ 322366 w 2541215"/>
                  <a:gd name="connsiteY4" fmla="*/ 0 h 528004"/>
                  <a:gd name="connsiteX0" fmla="*/ 322366 w 2555935"/>
                  <a:gd name="connsiteY0" fmla="*/ 0 h 522206"/>
                  <a:gd name="connsiteX1" fmla="*/ 2179816 w 2555935"/>
                  <a:gd name="connsiteY1" fmla="*/ 1848 h 522206"/>
                  <a:gd name="connsiteX2" fmla="*/ 2555935 w 2555935"/>
                  <a:gd name="connsiteY2" fmla="*/ 514180 h 522206"/>
                  <a:gd name="connsiteX3" fmla="*/ 0 w 2555935"/>
                  <a:gd name="connsiteY3" fmla="*/ 522206 h 522206"/>
                  <a:gd name="connsiteX4" fmla="*/ 322366 w 2555935"/>
                  <a:gd name="connsiteY4" fmla="*/ 0 h 522206"/>
                  <a:gd name="connsiteX0" fmla="*/ 322366 w 2555935"/>
                  <a:gd name="connsiteY0" fmla="*/ 0 h 522206"/>
                  <a:gd name="connsiteX1" fmla="*/ 2183493 w 2555935"/>
                  <a:gd name="connsiteY1" fmla="*/ 862 h 522206"/>
                  <a:gd name="connsiteX2" fmla="*/ 2555935 w 2555935"/>
                  <a:gd name="connsiteY2" fmla="*/ 514180 h 522206"/>
                  <a:gd name="connsiteX3" fmla="*/ 0 w 2555935"/>
                  <a:gd name="connsiteY3" fmla="*/ 522206 h 522206"/>
                  <a:gd name="connsiteX4" fmla="*/ 322366 w 2555935"/>
                  <a:gd name="connsiteY4" fmla="*/ 0 h 522206"/>
                  <a:gd name="connsiteX0" fmla="*/ 322366 w 2559599"/>
                  <a:gd name="connsiteY0" fmla="*/ 0 h 523253"/>
                  <a:gd name="connsiteX1" fmla="*/ 2183493 w 2559599"/>
                  <a:gd name="connsiteY1" fmla="*/ 862 h 523253"/>
                  <a:gd name="connsiteX2" fmla="*/ 2559599 w 2559599"/>
                  <a:gd name="connsiteY2" fmla="*/ 523253 h 523253"/>
                  <a:gd name="connsiteX3" fmla="*/ 0 w 2559599"/>
                  <a:gd name="connsiteY3" fmla="*/ 522206 h 523253"/>
                  <a:gd name="connsiteX4" fmla="*/ 322366 w 2559599"/>
                  <a:gd name="connsiteY4" fmla="*/ 0 h 523253"/>
                  <a:gd name="connsiteX0" fmla="*/ 322366 w 2548575"/>
                  <a:gd name="connsiteY0" fmla="*/ 0 h 522206"/>
                  <a:gd name="connsiteX1" fmla="*/ 2183493 w 2548575"/>
                  <a:gd name="connsiteY1" fmla="*/ 862 h 522206"/>
                  <a:gd name="connsiteX2" fmla="*/ 2548575 w 2548575"/>
                  <a:gd name="connsiteY2" fmla="*/ 521228 h 522206"/>
                  <a:gd name="connsiteX3" fmla="*/ 0 w 2548575"/>
                  <a:gd name="connsiteY3" fmla="*/ 522206 h 522206"/>
                  <a:gd name="connsiteX4" fmla="*/ 322366 w 2548575"/>
                  <a:gd name="connsiteY4" fmla="*/ 0 h 522206"/>
                  <a:gd name="connsiteX0" fmla="*/ 322366 w 2552247"/>
                  <a:gd name="connsiteY0" fmla="*/ 0 h 525262"/>
                  <a:gd name="connsiteX1" fmla="*/ 2183493 w 2552247"/>
                  <a:gd name="connsiteY1" fmla="*/ 862 h 525262"/>
                  <a:gd name="connsiteX2" fmla="*/ 2552247 w 2552247"/>
                  <a:gd name="connsiteY2" fmla="*/ 525262 h 525262"/>
                  <a:gd name="connsiteX3" fmla="*/ 0 w 2552247"/>
                  <a:gd name="connsiteY3" fmla="*/ 522206 h 525262"/>
                  <a:gd name="connsiteX4" fmla="*/ 322366 w 2552247"/>
                  <a:gd name="connsiteY4" fmla="*/ 0 h 525262"/>
                  <a:gd name="connsiteX0" fmla="*/ 268392 w 2498273"/>
                  <a:gd name="connsiteY0" fmla="*/ 0 h 525262"/>
                  <a:gd name="connsiteX1" fmla="*/ 2129519 w 2498273"/>
                  <a:gd name="connsiteY1" fmla="*/ 862 h 525262"/>
                  <a:gd name="connsiteX2" fmla="*/ 2498273 w 2498273"/>
                  <a:gd name="connsiteY2" fmla="*/ 525262 h 525262"/>
                  <a:gd name="connsiteX3" fmla="*/ 0 w 2498273"/>
                  <a:gd name="connsiteY3" fmla="*/ 522260 h 525262"/>
                  <a:gd name="connsiteX4" fmla="*/ 268392 w 2498273"/>
                  <a:gd name="connsiteY4" fmla="*/ 0 h 525262"/>
                  <a:gd name="connsiteX0" fmla="*/ 264077 w 2493958"/>
                  <a:gd name="connsiteY0" fmla="*/ 0 h 525262"/>
                  <a:gd name="connsiteX1" fmla="*/ 2125204 w 2493958"/>
                  <a:gd name="connsiteY1" fmla="*/ 862 h 525262"/>
                  <a:gd name="connsiteX2" fmla="*/ 2493958 w 2493958"/>
                  <a:gd name="connsiteY2" fmla="*/ 525262 h 525262"/>
                  <a:gd name="connsiteX3" fmla="*/ 0 w 2493958"/>
                  <a:gd name="connsiteY3" fmla="*/ 524435 h 525262"/>
                  <a:gd name="connsiteX4" fmla="*/ 264077 w 2493958"/>
                  <a:gd name="connsiteY4" fmla="*/ 0 h 525262"/>
                  <a:gd name="connsiteX0" fmla="*/ 264077 w 2509505"/>
                  <a:gd name="connsiteY0" fmla="*/ 919 h 526181"/>
                  <a:gd name="connsiteX1" fmla="*/ 2509505 w 2509505"/>
                  <a:gd name="connsiteY1" fmla="*/ 1 h 526181"/>
                  <a:gd name="connsiteX2" fmla="*/ 2493958 w 2509505"/>
                  <a:gd name="connsiteY2" fmla="*/ 526181 h 526181"/>
                  <a:gd name="connsiteX3" fmla="*/ 0 w 2509505"/>
                  <a:gd name="connsiteY3" fmla="*/ 525354 h 526181"/>
                  <a:gd name="connsiteX4" fmla="*/ 264077 w 2509505"/>
                  <a:gd name="connsiteY4" fmla="*/ 919 h 526181"/>
                  <a:gd name="connsiteX0" fmla="*/ 264077 w 2800531"/>
                  <a:gd name="connsiteY0" fmla="*/ 918 h 528663"/>
                  <a:gd name="connsiteX1" fmla="*/ 2509505 w 2800531"/>
                  <a:gd name="connsiteY1" fmla="*/ 0 h 528663"/>
                  <a:gd name="connsiteX2" fmla="*/ 2800531 w 2800531"/>
                  <a:gd name="connsiteY2" fmla="*/ 528663 h 528663"/>
                  <a:gd name="connsiteX3" fmla="*/ 0 w 2800531"/>
                  <a:gd name="connsiteY3" fmla="*/ 525353 h 528663"/>
                  <a:gd name="connsiteX4" fmla="*/ 264077 w 2800531"/>
                  <a:gd name="connsiteY4" fmla="*/ 918 h 5286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0531" h="528663">
                    <a:moveTo>
                      <a:pt x="264077" y="918"/>
                    </a:moveTo>
                    <a:lnTo>
                      <a:pt x="2509505" y="0"/>
                    </a:lnTo>
                    <a:lnTo>
                      <a:pt x="2800531" y="528663"/>
                    </a:lnTo>
                    <a:lnTo>
                      <a:pt x="0" y="525353"/>
                    </a:lnTo>
                    <a:lnTo>
                      <a:pt x="264077" y="918"/>
                    </a:lnTo>
                    <a:close/>
                  </a:path>
                </a:pathLst>
              </a:custGeom>
              <a:solidFill>
                <a:schemeClr val="accent5"/>
              </a:solidFill>
              <a:ln>
                <a:noFill/>
              </a:ln>
              <a:effectLst>
                <a:innerShdw blurRad="279400" dist="50800" dir="8100000">
                  <a:prstClr val="black">
                    <a:alpha val="18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49" name="Freeform: Shape 36"/>
              <p:cNvSpPr/>
              <p:nvPr/>
            </p:nvSpPr>
            <p:spPr>
              <a:xfrm rot="7047957">
                <a:off x="2726087" y="2026742"/>
                <a:ext cx="2780391" cy="567545"/>
              </a:xfrm>
              <a:custGeom>
                <a:avLst/>
                <a:gdLst>
                  <a:gd name="connsiteX0" fmla="*/ 0 w 1917700"/>
                  <a:gd name="connsiteY0" fmla="*/ 0 h 496524"/>
                  <a:gd name="connsiteX1" fmla="*/ 1917700 w 1917700"/>
                  <a:gd name="connsiteY1" fmla="*/ 0 h 496524"/>
                  <a:gd name="connsiteX2" fmla="*/ 1917700 w 1917700"/>
                  <a:gd name="connsiteY2" fmla="*/ 496524 h 496524"/>
                  <a:gd name="connsiteX3" fmla="*/ 0 w 1917700"/>
                  <a:gd name="connsiteY3" fmla="*/ 496524 h 496524"/>
                  <a:gd name="connsiteX4" fmla="*/ 0 w 1917700"/>
                  <a:gd name="connsiteY4" fmla="*/ 0 h 496524"/>
                  <a:gd name="connsiteX0" fmla="*/ 0 w 2241550"/>
                  <a:gd name="connsiteY0" fmla="*/ 0 h 496524"/>
                  <a:gd name="connsiteX1" fmla="*/ 1917700 w 2241550"/>
                  <a:gd name="connsiteY1" fmla="*/ 0 h 496524"/>
                  <a:gd name="connsiteX2" fmla="*/ 2241550 w 2241550"/>
                  <a:gd name="connsiteY2" fmla="*/ 496524 h 496524"/>
                  <a:gd name="connsiteX3" fmla="*/ 0 w 2241550"/>
                  <a:gd name="connsiteY3" fmla="*/ 496524 h 496524"/>
                  <a:gd name="connsiteX4" fmla="*/ 0 w 2241550"/>
                  <a:gd name="connsiteY4" fmla="*/ 0 h 496524"/>
                  <a:gd name="connsiteX0" fmla="*/ 330200 w 2571750"/>
                  <a:gd name="connsiteY0" fmla="*/ 0 h 496524"/>
                  <a:gd name="connsiteX1" fmla="*/ 2247900 w 2571750"/>
                  <a:gd name="connsiteY1" fmla="*/ 0 h 496524"/>
                  <a:gd name="connsiteX2" fmla="*/ 2571750 w 2571750"/>
                  <a:gd name="connsiteY2" fmla="*/ 496524 h 496524"/>
                  <a:gd name="connsiteX3" fmla="*/ 0 w 2571750"/>
                  <a:gd name="connsiteY3" fmla="*/ 496524 h 496524"/>
                  <a:gd name="connsiteX4" fmla="*/ 330200 w 2571750"/>
                  <a:gd name="connsiteY4" fmla="*/ 0 h 496524"/>
                  <a:gd name="connsiteX0" fmla="*/ 330200 w 2571750"/>
                  <a:gd name="connsiteY0" fmla="*/ 0 h 496524"/>
                  <a:gd name="connsiteX1" fmla="*/ 2241550 w 2571750"/>
                  <a:gd name="connsiteY1" fmla="*/ 3175 h 496524"/>
                  <a:gd name="connsiteX2" fmla="*/ 2571750 w 2571750"/>
                  <a:gd name="connsiteY2" fmla="*/ 496524 h 496524"/>
                  <a:gd name="connsiteX3" fmla="*/ 0 w 2571750"/>
                  <a:gd name="connsiteY3" fmla="*/ 496524 h 496524"/>
                  <a:gd name="connsiteX4" fmla="*/ 330200 w 2571750"/>
                  <a:gd name="connsiteY4" fmla="*/ 0 h 496524"/>
                  <a:gd name="connsiteX0" fmla="*/ 330200 w 2590800"/>
                  <a:gd name="connsiteY0" fmla="*/ 0 h 496524"/>
                  <a:gd name="connsiteX1" fmla="*/ 2241550 w 2590800"/>
                  <a:gd name="connsiteY1" fmla="*/ 3175 h 496524"/>
                  <a:gd name="connsiteX2" fmla="*/ 2590800 w 2590800"/>
                  <a:gd name="connsiteY2" fmla="*/ 496524 h 496524"/>
                  <a:gd name="connsiteX3" fmla="*/ 0 w 2590800"/>
                  <a:gd name="connsiteY3" fmla="*/ 496524 h 496524"/>
                  <a:gd name="connsiteX4" fmla="*/ 330200 w 2590800"/>
                  <a:gd name="connsiteY4" fmla="*/ 0 h 496524"/>
                  <a:gd name="connsiteX0" fmla="*/ 330200 w 2590800"/>
                  <a:gd name="connsiteY0" fmla="*/ 0 h 496524"/>
                  <a:gd name="connsiteX1" fmla="*/ 2241550 w 2590800"/>
                  <a:gd name="connsiteY1" fmla="*/ 0 h 496524"/>
                  <a:gd name="connsiteX2" fmla="*/ 2590800 w 2590800"/>
                  <a:gd name="connsiteY2" fmla="*/ 496524 h 496524"/>
                  <a:gd name="connsiteX3" fmla="*/ 0 w 2590800"/>
                  <a:gd name="connsiteY3" fmla="*/ 496524 h 496524"/>
                  <a:gd name="connsiteX4" fmla="*/ 330200 w 2590800"/>
                  <a:gd name="connsiteY4" fmla="*/ 0 h 496524"/>
                  <a:gd name="connsiteX0" fmla="*/ 349250 w 2609850"/>
                  <a:gd name="connsiteY0" fmla="*/ 0 h 496524"/>
                  <a:gd name="connsiteX1" fmla="*/ 2260600 w 2609850"/>
                  <a:gd name="connsiteY1" fmla="*/ 0 h 496524"/>
                  <a:gd name="connsiteX2" fmla="*/ 2609850 w 2609850"/>
                  <a:gd name="connsiteY2" fmla="*/ 496524 h 496524"/>
                  <a:gd name="connsiteX3" fmla="*/ 0 w 2609850"/>
                  <a:gd name="connsiteY3" fmla="*/ 496524 h 496524"/>
                  <a:gd name="connsiteX4" fmla="*/ 349250 w 2609850"/>
                  <a:gd name="connsiteY4" fmla="*/ 0 h 496524"/>
                  <a:gd name="connsiteX0" fmla="*/ 420325 w 2609850"/>
                  <a:gd name="connsiteY0" fmla="*/ 0 h 500318"/>
                  <a:gd name="connsiteX1" fmla="*/ 2260600 w 2609850"/>
                  <a:gd name="connsiteY1" fmla="*/ 3794 h 500318"/>
                  <a:gd name="connsiteX2" fmla="*/ 2609850 w 2609850"/>
                  <a:gd name="connsiteY2" fmla="*/ 500318 h 500318"/>
                  <a:gd name="connsiteX3" fmla="*/ 0 w 2609850"/>
                  <a:gd name="connsiteY3" fmla="*/ 500318 h 500318"/>
                  <a:gd name="connsiteX4" fmla="*/ 420325 w 2609850"/>
                  <a:gd name="connsiteY4" fmla="*/ 0 h 500318"/>
                  <a:gd name="connsiteX0" fmla="*/ 388546 w 2578071"/>
                  <a:gd name="connsiteY0" fmla="*/ 0 h 522131"/>
                  <a:gd name="connsiteX1" fmla="*/ 2228821 w 2578071"/>
                  <a:gd name="connsiteY1" fmla="*/ 3794 h 522131"/>
                  <a:gd name="connsiteX2" fmla="*/ 2578071 w 2578071"/>
                  <a:gd name="connsiteY2" fmla="*/ 500318 h 522131"/>
                  <a:gd name="connsiteX3" fmla="*/ 1 w 2578071"/>
                  <a:gd name="connsiteY3" fmla="*/ 522131 h 522131"/>
                  <a:gd name="connsiteX4" fmla="*/ 388546 w 2578071"/>
                  <a:gd name="connsiteY4" fmla="*/ 0 h 522131"/>
                  <a:gd name="connsiteX0" fmla="*/ 383637 w 2578070"/>
                  <a:gd name="connsiteY0" fmla="*/ 0 h 520165"/>
                  <a:gd name="connsiteX1" fmla="*/ 2228820 w 2578070"/>
                  <a:gd name="connsiteY1" fmla="*/ 1828 h 520165"/>
                  <a:gd name="connsiteX2" fmla="*/ 2578070 w 2578070"/>
                  <a:gd name="connsiteY2" fmla="*/ 498352 h 520165"/>
                  <a:gd name="connsiteX3" fmla="*/ 0 w 2578070"/>
                  <a:gd name="connsiteY3" fmla="*/ 520165 h 520165"/>
                  <a:gd name="connsiteX4" fmla="*/ 383637 w 2578070"/>
                  <a:gd name="connsiteY4" fmla="*/ 0 h 520165"/>
                  <a:gd name="connsiteX0" fmla="*/ 373856 w 2568289"/>
                  <a:gd name="connsiteY0" fmla="*/ 0 h 526117"/>
                  <a:gd name="connsiteX1" fmla="*/ 2219039 w 2568289"/>
                  <a:gd name="connsiteY1" fmla="*/ 1828 h 526117"/>
                  <a:gd name="connsiteX2" fmla="*/ 2568289 w 2568289"/>
                  <a:gd name="connsiteY2" fmla="*/ 498352 h 526117"/>
                  <a:gd name="connsiteX3" fmla="*/ 0 w 2568289"/>
                  <a:gd name="connsiteY3" fmla="*/ 526117 h 526117"/>
                  <a:gd name="connsiteX4" fmla="*/ 373856 w 2568289"/>
                  <a:gd name="connsiteY4" fmla="*/ 0 h 526117"/>
                  <a:gd name="connsiteX0" fmla="*/ 381201 w 2575634"/>
                  <a:gd name="connsiteY0" fmla="*/ 0 h 524124"/>
                  <a:gd name="connsiteX1" fmla="*/ 2226384 w 2575634"/>
                  <a:gd name="connsiteY1" fmla="*/ 1828 h 524124"/>
                  <a:gd name="connsiteX2" fmla="*/ 2575634 w 2575634"/>
                  <a:gd name="connsiteY2" fmla="*/ 498352 h 524124"/>
                  <a:gd name="connsiteX3" fmla="*/ 0 w 2575634"/>
                  <a:gd name="connsiteY3" fmla="*/ 524124 h 524124"/>
                  <a:gd name="connsiteX4" fmla="*/ 381201 w 2575634"/>
                  <a:gd name="connsiteY4" fmla="*/ 0 h 524124"/>
                  <a:gd name="connsiteX0" fmla="*/ 375057 w 2575634"/>
                  <a:gd name="connsiteY0" fmla="*/ 3099 h 522296"/>
                  <a:gd name="connsiteX1" fmla="*/ 2226384 w 2575634"/>
                  <a:gd name="connsiteY1" fmla="*/ 0 h 522296"/>
                  <a:gd name="connsiteX2" fmla="*/ 2575634 w 2575634"/>
                  <a:gd name="connsiteY2" fmla="*/ 496524 h 522296"/>
                  <a:gd name="connsiteX3" fmla="*/ 0 w 2575634"/>
                  <a:gd name="connsiteY3" fmla="*/ 522296 h 522296"/>
                  <a:gd name="connsiteX4" fmla="*/ 375057 w 2575634"/>
                  <a:gd name="connsiteY4" fmla="*/ 3099 h 522296"/>
                  <a:gd name="connsiteX0" fmla="*/ 376277 w 2576854"/>
                  <a:gd name="connsiteY0" fmla="*/ 3099 h 520316"/>
                  <a:gd name="connsiteX1" fmla="*/ 2227604 w 2576854"/>
                  <a:gd name="connsiteY1" fmla="*/ 0 h 520316"/>
                  <a:gd name="connsiteX2" fmla="*/ 2576854 w 2576854"/>
                  <a:gd name="connsiteY2" fmla="*/ 496524 h 520316"/>
                  <a:gd name="connsiteX3" fmla="*/ 1 w 2576854"/>
                  <a:gd name="connsiteY3" fmla="*/ 520316 h 520316"/>
                  <a:gd name="connsiteX4" fmla="*/ 376277 w 2576854"/>
                  <a:gd name="connsiteY4" fmla="*/ 3099 h 520316"/>
                  <a:gd name="connsiteX0" fmla="*/ 375040 w 2575617"/>
                  <a:gd name="connsiteY0" fmla="*/ 3099 h 517355"/>
                  <a:gd name="connsiteX1" fmla="*/ 2226367 w 2575617"/>
                  <a:gd name="connsiteY1" fmla="*/ 0 h 517355"/>
                  <a:gd name="connsiteX2" fmla="*/ 2575617 w 2575617"/>
                  <a:gd name="connsiteY2" fmla="*/ 496524 h 517355"/>
                  <a:gd name="connsiteX3" fmla="*/ 0 w 2575617"/>
                  <a:gd name="connsiteY3" fmla="*/ 517355 h 517355"/>
                  <a:gd name="connsiteX4" fmla="*/ 375040 w 2575617"/>
                  <a:gd name="connsiteY4" fmla="*/ 3099 h 517355"/>
                  <a:gd name="connsiteX0" fmla="*/ 375040 w 2557137"/>
                  <a:gd name="connsiteY0" fmla="*/ 3099 h 526131"/>
                  <a:gd name="connsiteX1" fmla="*/ 2226367 w 2557137"/>
                  <a:gd name="connsiteY1" fmla="*/ 0 h 526131"/>
                  <a:gd name="connsiteX2" fmla="*/ 2557137 w 2557137"/>
                  <a:gd name="connsiteY2" fmla="*/ 526131 h 526131"/>
                  <a:gd name="connsiteX3" fmla="*/ 0 w 2557137"/>
                  <a:gd name="connsiteY3" fmla="*/ 517355 h 526131"/>
                  <a:gd name="connsiteX4" fmla="*/ 375040 w 2557137"/>
                  <a:gd name="connsiteY4" fmla="*/ 3099 h 526131"/>
                  <a:gd name="connsiteX0" fmla="*/ 373820 w 2555917"/>
                  <a:gd name="connsiteY0" fmla="*/ 3099 h 526131"/>
                  <a:gd name="connsiteX1" fmla="*/ 2225147 w 2555917"/>
                  <a:gd name="connsiteY1" fmla="*/ 0 h 526131"/>
                  <a:gd name="connsiteX2" fmla="*/ 2555917 w 2555917"/>
                  <a:gd name="connsiteY2" fmla="*/ 526131 h 526131"/>
                  <a:gd name="connsiteX3" fmla="*/ -1 w 2555917"/>
                  <a:gd name="connsiteY3" fmla="*/ 519334 h 526131"/>
                  <a:gd name="connsiteX4" fmla="*/ 373820 w 2555917"/>
                  <a:gd name="connsiteY4" fmla="*/ 3099 h 526131"/>
                  <a:gd name="connsiteX0" fmla="*/ 373821 w 2555918"/>
                  <a:gd name="connsiteY0" fmla="*/ 3173 h 526205"/>
                  <a:gd name="connsiteX1" fmla="*/ 2233316 w 2555918"/>
                  <a:gd name="connsiteY1" fmla="*/ 0 h 526205"/>
                  <a:gd name="connsiteX2" fmla="*/ 2555918 w 2555918"/>
                  <a:gd name="connsiteY2" fmla="*/ 526205 h 526205"/>
                  <a:gd name="connsiteX3" fmla="*/ 0 w 2555918"/>
                  <a:gd name="connsiteY3" fmla="*/ 519408 h 526205"/>
                  <a:gd name="connsiteX4" fmla="*/ 373821 w 2555918"/>
                  <a:gd name="connsiteY4" fmla="*/ 3173 h 526205"/>
                  <a:gd name="connsiteX0" fmla="*/ 373821 w 2612907"/>
                  <a:gd name="connsiteY0" fmla="*/ 3173 h 519408"/>
                  <a:gd name="connsiteX1" fmla="*/ 2233316 w 2612907"/>
                  <a:gd name="connsiteY1" fmla="*/ 0 h 519408"/>
                  <a:gd name="connsiteX2" fmla="*/ 2612907 w 2612907"/>
                  <a:gd name="connsiteY2" fmla="*/ 512510 h 519408"/>
                  <a:gd name="connsiteX3" fmla="*/ 0 w 2612907"/>
                  <a:gd name="connsiteY3" fmla="*/ 519408 h 519408"/>
                  <a:gd name="connsiteX4" fmla="*/ 373821 w 2612907"/>
                  <a:gd name="connsiteY4" fmla="*/ 3173 h 519408"/>
                  <a:gd name="connsiteX0" fmla="*/ 313180 w 2552266"/>
                  <a:gd name="connsiteY0" fmla="*/ 3173 h 533354"/>
                  <a:gd name="connsiteX1" fmla="*/ 2172675 w 2552266"/>
                  <a:gd name="connsiteY1" fmla="*/ 0 h 533354"/>
                  <a:gd name="connsiteX2" fmla="*/ 2552266 w 2552266"/>
                  <a:gd name="connsiteY2" fmla="*/ 512510 h 533354"/>
                  <a:gd name="connsiteX3" fmla="*/ 0 w 2552266"/>
                  <a:gd name="connsiteY3" fmla="*/ 533354 h 533354"/>
                  <a:gd name="connsiteX4" fmla="*/ 313180 w 2552266"/>
                  <a:gd name="connsiteY4" fmla="*/ 3173 h 533354"/>
                  <a:gd name="connsiteX0" fmla="*/ 327827 w 2566913"/>
                  <a:gd name="connsiteY0" fmla="*/ 3173 h 537441"/>
                  <a:gd name="connsiteX1" fmla="*/ 2187322 w 2566913"/>
                  <a:gd name="connsiteY1" fmla="*/ 0 h 537441"/>
                  <a:gd name="connsiteX2" fmla="*/ 2566913 w 2566913"/>
                  <a:gd name="connsiteY2" fmla="*/ 512510 h 537441"/>
                  <a:gd name="connsiteX3" fmla="*/ 0 w 2566913"/>
                  <a:gd name="connsiteY3" fmla="*/ 537441 h 537441"/>
                  <a:gd name="connsiteX4" fmla="*/ 327827 w 2566913"/>
                  <a:gd name="connsiteY4" fmla="*/ 3173 h 537441"/>
                  <a:gd name="connsiteX0" fmla="*/ 327827 w 2566913"/>
                  <a:gd name="connsiteY0" fmla="*/ 23014 h 557282"/>
                  <a:gd name="connsiteX1" fmla="*/ 2193063 w 2566913"/>
                  <a:gd name="connsiteY1" fmla="*/ 0 h 557282"/>
                  <a:gd name="connsiteX2" fmla="*/ 2566913 w 2566913"/>
                  <a:gd name="connsiteY2" fmla="*/ 532351 h 557282"/>
                  <a:gd name="connsiteX3" fmla="*/ 0 w 2566913"/>
                  <a:gd name="connsiteY3" fmla="*/ 557282 h 557282"/>
                  <a:gd name="connsiteX4" fmla="*/ 327827 w 2566913"/>
                  <a:gd name="connsiteY4" fmla="*/ 23014 h 557282"/>
                  <a:gd name="connsiteX0" fmla="*/ 327827 w 2511110"/>
                  <a:gd name="connsiteY0" fmla="*/ 23014 h 557282"/>
                  <a:gd name="connsiteX1" fmla="*/ 2193063 w 2511110"/>
                  <a:gd name="connsiteY1" fmla="*/ 0 h 557282"/>
                  <a:gd name="connsiteX2" fmla="*/ 2511110 w 2511110"/>
                  <a:gd name="connsiteY2" fmla="*/ 498464 h 557282"/>
                  <a:gd name="connsiteX3" fmla="*/ 0 w 2511110"/>
                  <a:gd name="connsiteY3" fmla="*/ 557282 h 557282"/>
                  <a:gd name="connsiteX4" fmla="*/ 327827 w 2511110"/>
                  <a:gd name="connsiteY4" fmla="*/ 23014 h 557282"/>
                  <a:gd name="connsiteX0" fmla="*/ 327827 w 2517427"/>
                  <a:gd name="connsiteY0" fmla="*/ 23014 h 557282"/>
                  <a:gd name="connsiteX1" fmla="*/ 2193063 w 2517427"/>
                  <a:gd name="connsiteY1" fmla="*/ 0 h 557282"/>
                  <a:gd name="connsiteX2" fmla="*/ 2517428 w 2517427"/>
                  <a:gd name="connsiteY2" fmla="*/ 508268 h 557282"/>
                  <a:gd name="connsiteX3" fmla="*/ 0 w 2517427"/>
                  <a:gd name="connsiteY3" fmla="*/ 557282 h 557282"/>
                  <a:gd name="connsiteX4" fmla="*/ 327827 w 2517427"/>
                  <a:gd name="connsiteY4" fmla="*/ 23014 h 557282"/>
                  <a:gd name="connsiteX0" fmla="*/ 367299 w 2556900"/>
                  <a:gd name="connsiteY0" fmla="*/ 23014 h 543944"/>
                  <a:gd name="connsiteX1" fmla="*/ 2232535 w 2556900"/>
                  <a:gd name="connsiteY1" fmla="*/ 0 h 543944"/>
                  <a:gd name="connsiteX2" fmla="*/ 2556900 w 2556900"/>
                  <a:gd name="connsiteY2" fmla="*/ 508268 h 543944"/>
                  <a:gd name="connsiteX3" fmla="*/ 0 w 2556900"/>
                  <a:gd name="connsiteY3" fmla="*/ 543944 h 543944"/>
                  <a:gd name="connsiteX4" fmla="*/ 367299 w 2556900"/>
                  <a:gd name="connsiteY4" fmla="*/ 23014 h 543944"/>
                  <a:gd name="connsiteX0" fmla="*/ 369826 w 2559427"/>
                  <a:gd name="connsiteY0" fmla="*/ 23014 h 540021"/>
                  <a:gd name="connsiteX1" fmla="*/ 2235062 w 2559427"/>
                  <a:gd name="connsiteY1" fmla="*/ 0 h 540021"/>
                  <a:gd name="connsiteX2" fmla="*/ 2559427 w 2559427"/>
                  <a:gd name="connsiteY2" fmla="*/ 508268 h 540021"/>
                  <a:gd name="connsiteX3" fmla="*/ 0 w 2559427"/>
                  <a:gd name="connsiteY3" fmla="*/ 540021 h 540021"/>
                  <a:gd name="connsiteX4" fmla="*/ 369826 w 2559427"/>
                  <a:gd name="connsiteY4" fmla="*/ 23014 h 540021"/>
                  <a:gd name="connsiteX0" fmla="*/ 369826 w 2528153"/>
                  <a:gd name="connsiteY0" fmla="*/ 23014 h 540021"/>
                  <a:gd name="connsiteX1" fmla="*/ 2235062 w 2528153"/>
                  <a:gd name="connsiteY1" fmla="*/ 0 h 540021"/>
                  <a:gd name="connsiteX2" fmla="*/ 2528153 w 2528153"/>
                  <a:gd name="connsiteY2" fmla="*/ 502650 h 540021"/>
                  <a:gd name="connsiteX3" fmla="*/ 0 w 2528153"/>
                  <a:gd name="connsiteY3" fmla="*/ 540021 h 540021"/>
                  <a:gd name="connsiteX4" fmla="*/ 369826 w 2528153"/>
                  <a:gd name="connsiteY4" fmla="*/ 23014 h 540021"/>
                  <a:gd name="connsiteX0" fmla="*/ 369826 w 2528153"/>
                  <a:gd name="connsiteY0" fmla="*/ 23014 h 540021"/>
                  <a:gd name="connsiteX1" fmla="*/ 2235062 w 2528153"/>
                  <a:gd name="connsiteY1" fmla="*/ 0 h 540021"/>
                  <a:gd name="connsiteX2" fmla="*/ 2528153 w 2528153"/>
                  <a:gd name="connsiteY2" fmla="*/ 502648 h 540021"/>
                  <a:gd name="connsiteX3" fmla="*/ 0 w 2528153"/>
                  <a:gd name="connsiteY3" fmla="*/ 540021 h 540021"/>
                  <a:gd name="connsiteX4" fmla="*/ 369826 w 2528153"/>
                  <a:gd name="connsiteY4" fmla="*/ 23014 h 540021"/>
                  <a:gd name="connsiteX0" fmla="*/ 369826 w 2519318"/>
                  <a:gd name="connsiteY0" fmla="*/ 23014 h 540021"/>
                  <a:gd name="connsiteX1" fmla="*/ 2235062 w 2519318"/>
                  <a:gd name="connsiteY1" fmla="*/ 0 h 540021"/>
                  <a:gd name="connsiteX2" fmla="*/ 2519318 w 2519318"/>
                  <a:gd name="connsiteY2" fmla="*/ 506816 h 540021"/>
                  <a:gd name="connsiteX3" fmla="*/ 0 w 2519318"/>
                  <a:gd name="connsiteY3" fmla="*/ 540021 h 540021"/>
                  <a:gd name="connsiteX4" fmla="*/ 369826 w 2519318"/>
                  <a:gd name="connsiteY4" fmla="*/ 23014 h 540021"/>
                  <a:gd name="connsiteX0" fmla="*/ 369826 w 2521439"/>
                  <a:gd name="connsiteY0" fmla="*/ 23014 h 540021"/>
                  <a:gd name="connsiteX1" fmla="*/ 2235062 w 2521439"/>
                  <a:gd name="connsiteY1" fmla="*/ 0 h 540021"/>
                  <a:gd name="connsiteX2" fmla="*/ 2521439 w 2521439"/>
                  <a:gd name="connsiteY2" fmla="*/ 500723 h 540021"/>
                  <a:gd name="connsiteX3" fmla="*/ 0 w 2521439"/>
                  <a:gd name="connsiteY3" fmla="*/ 540021 h 540021"/>
                  <a:gd name="connsiteX4" fmla="*/ 369826 w 2521439"/>
                  <a:gd name="connsiteY4" fmla="*/ 23014 h 540021"/>
                  <a:gd name="connsiteX0" fmla="*/ 1 w 2603248"/>
                  <a:gd name="connsiteY0" fmla="*/ 47648 h 540021"/>
                  <a:gd name="connsiteX1" fmla="*/ 2316871 w 2603248"/>
                  <a:gd name="connsiteY1" fmla="*/ 0 h 540021"/>
                  <a:gd name="connsiteX2" fmla="*/ 2603248 w 2603248"/>
                  <a:gd name="connsiteY2" fmla="*/ 500723 h 540021"/>
                  <a:gd name="connsiteX3" fmla="*/ 81809 w 2603248"/>
                  <a:gd name="connsiteY3" fmla="*/ 540021 h 540021"/>
                  <a:gd name="connsiteX4" fmla="*/ 1 w 2603248"/>
                  <a:gd name="connsiteY4" fmla="*/ 47648 h 540021"/>
                  <a:gd name="connsiteX0" fmla="*/ 0 w 2609786"/>
                  <a:gd name="connsiteY0" fmla="*/ 55825 h 540021"/>
                  <a:gd name="connsiteX1" fmla="*/ 2323409 w 2609786"/>
                  <a:gd name="connsiteY1" fmla="*/ 0 h 540021"/>
                  <a:gd name="connsiteX2" fmla="*/ 2609786 w 2609786"/>
                  <a:gd name="connsiteY2" fmla="*/ 500723 h 540021"/>
                  <a:gd name="connsiteX3" fmla="*/ 88347 w 2609786"/>
                  <a:gd name="connsiteY3" fmla="*/ 540021 h 540021"/>
                  <a:gd name="connsiteX4" fmla="*/ 0 w 2609786"/>
                  <a:gd name="connsiteY4" fmla="*/ 55825 h 540021"/>
                  <a:gd name="connsiteX0" fmla="*/ 301264 w 2911050"/>
                  <a:gd name="connsiteY0" fmla="*/ 55825 h 545581"/>
                  <a:gd name="connsiteX1" fmla="*/ 2624673 w 2911050"/>
                  <a:gd name="connsiteY1" fmla="*/ 0 h 545581"/>
                  <a:gd name="connsiteX2" fmla="*/ 2911050 w 2911050"/>
                  <a:gd name="connsiteY2" fmla="*/ 500723 h 545581"/>
                  <a:gd name="connsiteX3" fmla="*/ 0 w 2911050"/>
                  <a:gd name="connsiteY3" fmla="*/ 545581 h 545581"/>
                  <a:gd name="connsiteX4" fmla="*/ 301264 w 2911050"/>
                  <a:gd name="connsiteY4" fmla="*/ 55825 h 545581"/>
                  <a:gd name="connsiteX0" fmla="*/ 298968 w 2911050"/>
                  <a:gd name="connsiteY0" fmla="*/ 51816 h 545581"/>
                  <a:gd name="connsiteX1" fmla="*/ 2624673 w 2911050"/>
                  <a:gd name="connsiteY1" fmla="*/ 0 h 545581"/>
                  <a:gd name="connsiteX2" fmla="*/ 2911050 w 2911050"/>
                  <a:gd name="connsiteY2" fmla="*/ 500723 h 545581"/>
                  <a:gd name="connsiteX3" fmla="*/ 0 w 2911050"/>
                  <a:gd name="connsiteY3" fmla="*/ 545581 h 545581"/>
                  <a:gd name="connsiteX4" fmla="*/ 298968 w 2911050"/>
                  <a:gd name="connsiteY4" fmla="*/ 51816 h 545581"/>
                  <a:gd name="connsiteX0" fmla="*/ 311159 w 2911050"/>
                  <a:gd name="connsiteY0" fmla="*/ 48611 h 545581"/>
                  <a:gd name="connsiteX1" fmla="*/ 2624673 w 2911050"/>
                  <a:gd name="connsiteY1" fmla="*/ 0 h 545581"/>
                  <a:gd name="connsiteX2" fmla="*/ 2911050 w 2911050"/>
                  <a:gd name="connsiteY2" fmla="*/ 500723 h 545581"/>
                  <a:gd name="connsiteX3" fmla="*/ 0 w 2911050"/>
                  <a:gd name="connsiteY3" fmla="*/ 545581 h 545581"/>
                  <a:gd name="connsiteX4" fmla="*/ 311159 w 2911050"/>
                  <a:gd name="connsiteY4" fmla="*/ 48611 h 545581"/>
                  <a:gd name="connsiteX0" fmla="*/ 314429 w 2911050"/>
                  <a:gd name="connsiteY0" fmla="*/ 44523 h 545581"/>
                  <a:gd name="connsiteX1" fmla="*/ 2624673 w 2911050"/>
                  <a:gd name="connsiteY1" fmla="*/ 0 h 545581"/>
                  <a:gd name="connsiteX2" fmla="*/ 2911050 w 2911050"/>
                  <a:gd name="connsiteY2" fmla="*/ 500723 h 545581"/>
                  <a:gd name="connsiteX3" fmla="*/ 0 w 2911050"/>
                  <a:gd name="connsiteY3" fmla="*/ 545581 h 545581"/>
                  <a:gd name="connsiteX4" fmla="*/ 314429 w 2911050"/>
                  <a:gd name="connsiteY4" fmla="*/ 44523 h 545581"/>
                  <a:gd name="connsiteX0" fmla="*/ 312308 w 2908929"/>
                  <a:gd name="connsiteY0" fmla="*/ 44523 h 539490"/>
                  <a:gd name="connsiteX1" fmla="*/ 2622552 w 2908929"/>
                  <a:gd name="connsiteY1" fmla="*/ 0 h 539490"/>
                  <a:gd name="connsiteX2" fmla="*/ 2908929 w 2908929"/>
                  <a:gd name="connsiteY2" fmla="*/ 500723 h 539490"/>
                  <a:gd name="connsiteX3" fmla="*/ 0 w 2908929"/>
                  <a:gd name="connsiteY3" fmla="*/ 539490 h 539490"/>
                  <a:gd name="connsiteX4" fmla="*/ 312308 w 2908929"/>
                  <a:gd name="connsiteY4" fmla="*/ 44523 h 539490"/>
                  <a:gd name="connsiteX0" fmla="*/ 309038 w 2905659"/>
                  <a:gd name="connsiteY0" fmla="*/ 44523 h 535401"/>
                  <a:gd name="connsiteX1" fmla="*/ 2619282 w 2905659"/>
                  <a:gd name="connsiteY1" fmla="*/ 0 h 535401"/>
                  <a:gd name="connsiteX2" fmla="*/ 2905659 w 2905659"/>
                  <a:gd name="connsiteY2" fmla="*/ 500723 h 535401"/>
                  <a:gd name="connsiteX3" fmla="*/ 0 w 2905659"/>
                  <a:gd name="connsiteY3" fmla="*/ 535401 h 535401"/>
                  <a:gd name="connsiteX4" fmla="*/ 309038 w 2905659"/>
                  <a:gd name="connsiteY4" fmla="*/ 44523 h 535401"/>
                  <a:gd name="connsiteX0" fmla="*/ 310100 w 2906721"/>
                  <a:gd name="connsiteY0" fmla="*/ 44523 h 538447"/>
                  <a:gd name="connsiteX1" fmla="*/ 2620344 w 2906721"/>
                  <a:gd name="connsiteY1" fmla="*/ 0 h 538447"/>
                  <a:gd name="connsiteX2" fmla="*/ 2906721 w 2906721"/>
                  <a:gd name="connsiteY2" fmla="*/ 500723 h 538447"/>
                  <a:gd name="connsiteX3" fmla="*/ 0 w 2906721"/>
                  <a:gd name="connsiteY3" fmla="*/ 538447 h 538447"/>
                  <a:gd name="connsiteX4" fmla="*/ 310100 w 2906721"/>
                  <a:gd name="connsiteY4" fmla="*/ 44523 h 538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06721" h="538447">
                    <a:moveTo>
                      <a:pt x="310100" y="44523"/>
                    </a:moveTo>
                    <a:lnTo>
                      <a:pt x="2620344" y="0"/>
                    </a:lnTo>
                    <a:lnTo>
                      <a:pt x="2906721" y="500723"/>
                    </a:lnTo>
                    <a:lnTo>
                      <a:pt x="0" y="538447"/>
                    </a:lnTo>
                    <a:lnTo>
                      <a:pt x="310100" y="44523"/>
                    </a:lnTo>
                    <a:close/>
                  </a:path>
                </a:pathLst>
              </a:custGeom>
              <a:solidFill>
                <a:schemeClr val="accent6"/>
              </a:solidFill>
              <a:ln>
                <a:noFill/>
              </a:ln>
              <a:effectLst>
                <a:innerShdw blurRad="279400" dist="50800" dir="2700000">
                  <a:prstClr val="black">
                    <a:alpha val="18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50" name="Freeform: Shape 37"/>
              <p:cNvSpPr/>
              <p:nvPr/>
            </p:nvSpPr>
            <p:spPr>
              <a:xfrm rot="10800000">
                <a:off x="4508769" y="953327"/>
                <a:ext cx="3259661" cy="497556"/>
              </a:xfrm>
              <a:custGeom>
                <a:avLst/>
                <a:gdLst>
                  <a:gd name="connsiteX0" fmla="*/ 0 w 1917700"/>
                  <a:gd name="connsiteY0" fmla="*/ 0 h 496524"/>
                  <a:gd name="connsiteX1" fmla="*/ 1917700 w 1917700"/>
                  <a:gd name="connsiteY1" fmla="*/ 0 h 496524"/>
                  <a:gd name="connsiteX2" fmla="*/ 1917700 w 1917700"/>
                  <a:gd name="connsiteY2" fmla="*/ 496524 h 496524"/>
                  <a:gd name="connsiteX3" fmla="*/ 0 w 1917700"/>
                  <a:gd name="connsiteY3" fmla="*/ 496524 h 496524"/>
                  <a:gd name="connsiteX4" fmla="*/ 0 w 1917700"/>
                  <a:gd name="connsiteY4" fmla="*/ 0 h 496524"/>
                  <a:gd name="connsiteX0" fmla="*/ 0 w 2241550"/>
                  <a:gd name="connsiteY0" fmla="*/ 0 h 496524"/>
                  <a:gd name="connsiteX1" fmla="*/ 1917700 w 2241550"/>
                  <a:gd name="connsiteY1" fmla="*/ 0 h 496524"/>
                  <a:gd name="connsiteX2" fmla="*/ 2241550 w 2241550"/>
                  <a:gd name="connsiteY2" fmla="*/ 496524 h 496524"/>
                  <a:gd name="connsiteX3" fmla="*/ 0 w 2241550"/>
                  <a:gd name="connsiteY3" fmla="*/ 496524 h 496524"/>
                  <a:gd name="connsiteX4" fmla="*/ 0 w 2241550"/>
                  <a:gd name="connsiteY4" fmla="*/ 0 h 496524"/>
                  <a:gd name="connsiteX0" fmla="*/ 330200 w 2571750"/>
                  <a:gd name="connsiteY0" fmla="*/ 0 h 496524"/>
                  <a:gd name="connsiteX1" fmla="*/ 2247900 w 2571750"/>
                  <a:gd name="connsiteY1" fmla="*/ 0 h 496524"/>
                  <a:gd name="connsiteX2" fmla="*/ 2571750 w 2571750"/>
                  <a:gd name="connsiteY2" fmla="*/ 496524 h 496524"/>
                  <a:gd name="connsiteX3" fmla="*/ 0 w 2571750"/>
                  <a:gd name="connsiteY3" fmla="*/ 496524 h 496524"/>
                  <a:gd name="connsiteX4" fmla="*/ 330200 w 2571750"/>
                  <a:gd name="connsiteY4" fmla="*/ 0 h 496524"/>
                  <a:gd name="connsiteX0" fmla="*/ 330200 w 2571750"/>
                  <a:gd name="connsiteY0" fmla="*/ 0 h 496524"/>
                  <a:gd name="connsiteX1" fmla="*/ 2241550 w 2571750"/>
                  <a:gd name="connsiteY1" fmla="*/ 3175 h 496524"/>
                  <a:gd name="connsiteX2" fmla="*/ 2571750 w 2571750"/>
                  <a:gd name="connsiteY2" fmla="*/ 496524 h 496524"/>
                  <a:gd name="connsiteX3" fmla="*/ 0 w 2571750"/>
                  <a:gd name="connsiteY3" fmla="*/ 496524 h 496524"/>
                  <a:gd name="connsiteX4" fmla="*/ 330200 w 2571750"/>
                  <a:gd name="connsiteY4" fmla="*/ 0 h 496524"/>
                  <a:gd name="connsiteX0" fmla="*/ 330200 w 2590800"/>
                  <a:gd name="connsiteY0" fmla="*/ 0 h 496524"/>
                  <a:gd name="connsiteX1" fmla="*/ 2241550 w 2590800"/>
                  <a:gd name="connsiteY1" fmla="*/ 3175 h 496524"/>
                  <a:gd name="connsiteX2" fmla="*/ 2590800 w 2590800"/>
                  <a:gd name="connsiteY2" fmla="*/ 496524 h 496524"/>
                  <a:gd name="connsiteX3" fmla="*/ 0 w 2590800"/>
                  <a:gd name="connsiteY3" fmla="*/ 496524 h 496524"/>
                  <a:gd name="connsiteX4" fmla="*/ 330200 w 2590800"/>
                  <a:gd name="connsiteY4" fmla="*/ 0 h 496524"/>
                  <a:gd name="connsiteX0" fmla="*/ 330200 w 2590800"/>
                  <a:gd name="connsiteY0" fmla="*/ 0 h 496524"/>
                  <a:gd name="connsiteX1" fmla="*/ 2241550 w 2590800"/>
                  <a:gd name="connsiteY1" fmla="*/ 0 h 496524"/>
                  <a:gd name="connsiteX2" fmla="*/ 2590800 w 2590800"/>
                  <a:gd name="connsiteY2" fmla="*/ 496524 h 496524"/>
                  <a:gd name="connsiteX3" fmla="*/ 0 w 2590800"/>
                  <a:gd name="connsiteY3" fmla="*/ 496524 h 496524"/>
                  <a:gd name="connsiteX4" fmla="*/ 330200 w 2590800"/>
                  <a:gd name="connsiteY4" fmla="*/ 0 h 496524"/>
                  <a:gd name="connsiteX0" fmla="*/ 349250 w 2609850"/>
                  <a:gd name="connsiteY0" fmla="*/ 0 h 496524"/>
                  <a:gd name="connsiteX1" fmla="*/ 2260600 w 2609850"/>
                  <a:gd name="connsiteY1" fmla="*/ 0 h 496524"/>
                  <a:gd name="connsiteX2" fmla="*/ 2609850 w 2609850"/>
                  <a:gd name="connsiteY2" fmla="*/ 496524 h 496524"/>
                  <a:gd name="connsiteX3" fmla="*/ 0 w 2609850"/>
                  <a:gd name="connsiteY3" fmla="*/ 496524 h 496524"/>
                  <a:gd name="connsiteX4" fmla="*/ 349250 w 2609850"/>
                  <a:gd name="connsiteY4" fmla="*/ 0 h 496524"/>
                  <a:gd name="connsiteX0" fmla="*/ 255685 w 2516285"/>
                  <a:gd name="connsiteY0" fmla="*/ 0 h 496524"/>
                  <a:gd name="connsiteX1" fmla="*/ 2167035 w 2516285"/>
                  <a:gd name="connsiteY1" fmla="*/ 0 h 496524"/>
                  <a:gd name="connsiteX2" fmla="*/ 2516285 w 2516285"/>
                  <a:gd name="connsiteY2" fmla="*/ 496524 h 496524"/>
                  <a:gd name="connsiteX3" fmla="*/ 0 w 2516285"/>
                  <a:gd name="connsiteY3" fmla="*/ 490207 h 496524"/>
                  <a:gd name="connsiteX4" fmla="*/ 255685 w 2516285"/>
                  <a:gd name="connsiteY4" fmla="*/ 0 h 496524"/>
                  <a:gd name="connsiteX0" fmla="*/ 269329 w 2529929"/>
                  <a:gd name="connsiteY0" fmla="*/ 0 h 496524"/>
                  <a:gd name="connsiteX1" fmla="*/ 2180679 w 2529929"/>
                  <a:gd name="connsiteY1" fmla="*/ 0 h 496524"/>
                  <a:gd name="connsiteX2" fmla="*/ 2529929 w 2529929"/>
                  <a:gd name="connsiteY2" fmla="*/ 496524 h 496524"/>
                  <a:gd name="connsiteX3" fmla="*/ 0 w 2529929"/>
                  <a:gd name="connsiteY3" fmla="*/ 494945 h 496524"/>
                  <a:gd name="connsiteX4" fmla="*/ 269329 w 2529929"/>
                  <a:gd name="connsiteY4" fmla="*/ 0 h 496524"/>
                  <a:gd name="connsiteX0" fmla="*/ 273228 w 2533828"/>
                  <a:gd name="connsiteY0" fmla="*/ 0 h 496524"/>
                  <a:gd name="connsiteX1" fmla="*/ 2184578 w 2533828"/>
                  <a:gd name="connsiteY1" fmla="*/ 0 h 496524"/>
                  <a:gd name="connsiteX2" fmla="*/ 2533828 w 2533828"/>
                  <a:gd name="connsiteY2" fmla="*/ 496524 h 496524"/>
                  <a:gd name="connsiteX3" fmla="*/ 0 w 2533828"/>
                  <a:gd name="connsiteY3" fmla="*/ 494945 h 496524"/>
                  <a:gd name="connsiteX4" fmla="*/ 273228 w 2533828"/>
                  <a:gd name="connsiteY4" fmla="*/ 0 h 496524"/>
                  <a:gd name="connsiteX0" fmla="*/ 273228 w 2668328"/>
                  <a:gd name="connsiteY0" fmla="*/ 0 h 494945"/>
                  <a:gd name="connsiteX1" fmla="*/ 2184578 w 2668328"/>
                  <a:gd name="connsiteY1" fmla="*/ 0 h 494945"/>
                  <a:gd name="connsiteX2" fmla="*/ 2668328 w 2668328"/>
                  <a:gd name="connsiteY2" fmla="*/ 494155 h 494945"/>
                  <a:gd name="connsiteX3" fmla="*/ 0 w 2668328"/>
                  <a:gd name="connsiteY3" fmla="*/ 494945 h 494945"/>
                  <a:gd name="connsiteX4" fmla="*/ 273228 w 2668328"/>
                  <a:gd name="connsiteY4" fmla="*/ 0 h 494945"/>
                  <a:gd name="connsiteX0" fmla="*/ 273228 w 2668328"/>
                  <a:gd name="connsiteY0" fmla="*/ 0 h 494945"/>
                  <a:gd name="connsiteX1" fmla="*/ 2406794 w 2668328"/>
                  <a:gd name="connsiteY1" fmla="*/ 2369 h 494945"/>
                  <a:gd name="connsiteX2" fmla="*/ 2668328 w 2668328"/>
                  <a:gd name="connsiteY2" fmla="*/ 494155 h 494945"/>
                  <a:gd name="connsiteX3" fmla="*/ 0 w 2668328"/>
                  <a:gd name="connsiteY3" fmla="*/ 494945 h 494945"/>
                  <a:gd name="connsiteX4" fmla="*/ 273228 w 2668328"/>
                  <a:gd name="connsiteY4" fmla="*/ 0 h 494945"/>
                  <a:gd name="connsiteX0" fmla="*/ 273228 w 2668328"/>
                  <a:gd name="connsiteY0" fmla="*/ 1 h 494946"/>
                  <a:gd name="connsiteX1" fmla="*/ 2402896 w 2668328"/>
                  <a:gd name="connsiteY1" fmla="*/ 0 h 494946"/>
                  <a:gd name="connsiteX2" fmla="*/ 2668328 w 2668328"/>
                  <a:gd name="connsiteY2" fmla="*/ 494156 h 494946"/>
                  <a:gd name="connsiteX3" fmla="*/ 0 w 2668328"/>
                  <a:gd name="connsiteY3" fmla="*/ 494946 h 494946"/>
                  <a:gd name="connsiteX4" fmla="*/ 273228 w 2668328"/>
                  <a:gd name="connsiteY4" fmla="*/ 1 h 494946"/>
                  <a:gd name="connsiteX0" fmla="*/ 273228 w 2668328"/>
                  <a:gd name="connsiteY0" fmla="*/ 2370 h 497315"/>
                  <a:gd name="connsiteX1" fmla="*/ 2406794 w 2668328"/>
                  <a:gd name="connsiteY1" fmla="*/ 0 h 497315"/>
                  <a:gd name="connsiteX2" fmla="*/ 2668328 w 2668328"/>
                  <a:gd name="connsiteY2" fmla="*/ 496525 h 497315"/>
                  <a:gd name="connsiteX3" fmla="*/ 0 w 2668328"/>
                  <a:gd name="connsiteY3" fmla="*/ 497315 h 497315"/>
                  <a:gd name="connsiteX4" fmla="*/ 273228 w 2668328"/>
                  <a:gd name="connsiteY4" fmla="*/ 2370 h 497315"/>
                  <a:gd name="connsiteX0" fmla="*/ 273228 w 2668328"/>
                  <a:gd name="connsiteY0" fmla="*/ 1 h 494946"/>
                  <a:gd name="connsiteX1" fmla="*/ 2404845 w 2668328"/>
                  <a:gd name="connsiteY1" fmla="*/ 0 h 494946"/>
                  <a:gd name="connsiteX2" fmla="*/ 2668328 w 2668328"/>
                  <a:gd name="connsiteY2" fmla="*/ 494156 h 494946"/>
                  <a:gd name="connsiteX3" fmla="*/ 0 w 2668328"/>
                  <a:gd name="connsiteY3" fmla="*/ 494946 h 494946"/>
                  <a:gd name="connsiteX4" fmla="*/ 273228 w 2668328"/>
                  <a:gd name="connsiteY4" fmla="*/ 1 h 494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8328" h="494946">
                    <a:moveTo>
                      <a:pt x="273228" y="1"/>
                    </a:moveTo>
                    <a:lnTo>
                      <a:pt x="2404845" y="0"/>
                    </a:lnTo>
                    <a:lnTo>
                      <a:pt x="2668328" y="494156"/>
                    </a:lnTo>
                    <a:lnTo>
                      <a:pt x="0" y="494946"/>
                    </a:lnTo>
                    <a:lnTo>
                      <a:pt x="273228" y="1"/>
                    </a:lnTo>
                    <a:close/>
                  </a:path>
                </a:pathLst>
              </a:custGeom>
              <a:solidFill>
                <a:schemeClr val="accent1"/>
              </a:solidFill>
              <a:ln>
                <a:noFill/>
              </a:ln>
              <a:effectLst>
                <a:innerShdw blurRad="279400" dist="50800" dir="5400000">
                  <a:prstClr val="black">
                    <a:alpha val="18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5" name="Group 11"/>
            <p:cNvGrpSpPr/>
            <p:nvPr/>
          </p:nvGrpSpPr>
          <p:grpSpPr>
            <a:xfrm rot="17930019">
              <a:off x="5370724" y="2819676"/>
              <a:ext cx="620502" cy="863827"/>
              <a:chOff x="5590218" y="4773226"/>
              <a:chExt cx="1075248" cy="1496900"/>
            </a:xfrm>
          </p:grpSpPr>
          <p:sp>
            <p:nvSpPr>
              <p:cNvPr id="34" name="Isosceles Triangle 21"/>
              <p:cNvSpPr/>
              <p:nvPr/>
            </p:nvSpPr>
            <p:spPr>
              <a:xfrm>
                <a:off x="5606352" y="4773226"/>
                <a:ext cx="1059114" cy="1481816"/>
              </a:xfrm>
              <a:prstGeom prst="triangle">
                <a:avLst/>
              </a:prstGeom>
              <a:solidFill>
                <a:schemeClr val="tx1">
                  <a:lumMod val="95000"/>
                  <a:lumOff val="5000"/>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35" name="Isosceles Triangle 22"/>
              <p:cNvSpPr/>
              <p:nvPr/>
            </p:nvSpPr>
            <p:spPr>
              <a:xfrm>
                <a:off x="5590218" y="5162629"/>
                <a:ext cx="1075247" cy="1107497"/>
              </a:xfrm>
              <a:prstGeom prst="triangle">
                <a:avLst/>
              </a:prstGeom>
              <a:gradFill flip="none" rotWithShape="1">
                <a:gsLst>
                  <a:gs pos="0">
                    <a:schemeClr val="bg1"/>
                  </a:gs>
                  <a:gs pos="100000">
                    <a:srgbClr val="D3D3D4"/>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6" name="Group 12"/>
            <p:cNvGrpSpPr/>
            <p:nvPr/>
          </p:nvGrpSpPr>
          <p:grpSpPr>
            <a:xfrm rot="14765595">
              <a:off x="5393571" y="1700213"/>
              <a:ext cx="620502" cy="863827"/>
              <a:chOff x="5590218" y="4773226"/>
              <a:chExt cx="1075248" cy="1496900"/>
            </a:xfrm>
          </p:grpSpPr>
          <p:sp>
            <p:nvSpPr>
              <p:cNvPr id="32" name="Isosceles Triangle 19"/>
              <p:cNvSpPr/>
              <p:nvPr/>
            </p:nvSpPr>
            <p:spPr>
              <a:xfrm>
                <a:off x="5606352" y="4773226"/>
                <a:ext cx="1059114" cy="1481816"/>
              </a:xfrm>
              <a:prstGeom prst="triangle">
                <a:avLst/>
              </a:prstGeom>
              <a:solidFill>
                <a:schemeClr val="tx1">
                  <a:lumMod val="95000"/>
                  <a:lumOff val="5000"/>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33" name="Isosceles Triangle 20"/>
              <p:cNvSpPr/>
              <p:nvPr/>
            </p:nvSpPr>
            <p:spPr>
              <a:xfrm>
                <a:off x="5590218" y="5162629"/>
                <a:ext cx="1075247" cy="1107497"/>
              </a:xfrm>
              <a:prstGeom prst="triangle">
                <a:avLst/>
              </a:prstGeom>
              <a:gradFill flip="none" rotWithShape="1">
                <a:gsLst>
                  <a:gs pos="0">
                    <a:schemeClr val="bg1"/>
                  </a:gs>
                  <a:gs pos="100000">
                    <a:srgbClr val="E2E3E4"/>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7" name="Group 13"/>
            <p:cNvGrpSpPr/>
            <p:nvPr/>
          </p:nvGrpSpPr>
          <p:grpSpPr>
            <a:xfrm rot="3811807">
              <a:off x="3129926" y="2825696"/>
              <a:ext cx="620502" cy="863827"/>
              <a:chOff x="5590218" y="4773226"/>
              <a:chExt cx="1075248" cy="1496900"/>
            </a:xfrm>
          </p:grpSpPr>
          <p:sp>
            <p:nvSpPr>
              <p:cNvPr id="30" name="Isosceles Triangle 17"/>
              <p:cNvSpPr/>
              <p:nvPr/>
            </p:nvSpPr>
            <p:spPr>
              <a:xfrm>
                <a:off x="5606352" y="4773226"/>
                <a:ext cx="1059114" cy="1481816"/>
              </a:xfrm>
              <a:prstGeom prst="triangle">
                <a:avLst/>
              </a:prstGeom>
              <a:solidFill>
                <a:schemeClr val="tx1">
                  <a:lumMod val="95000"/>
                  <a:lumOff val="5000"/>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31" name="Isosceles Triangle 18"/>
              <p:cNvSpPr/>
              <p:nvPr/>
            </p:nvSpPr>
            <p:spPr>
              <a:xfrm>
                <a:off x="5590218" y="5162629"/>
                <a:ext cx="1075247" cy="1107497"/>
              </a:xfrm>
              <a:prstGeom prst="triangle">
                <a:avLst/>
              </a:prstGeom>
              <a:gradFill flip="none" rotWithShape="1">
                <a:gsLst>
                  <a:gs pos="0">
                    <a:schemeClr val="bg1"/>
                  </a:gs>
                  <a:gs pos="100000">
                    <a:srgbClr val="E4E5E6"/>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8" name="Group 14"/>
            <p:cNvGrpSpPr/>
            <p:nvPr/>
          </p:nvGrpSpPr>
          <p:grpSpPr>
            <a:xfrm rot="7044390">
              <a:off x="3130530" y="1645643"/>
              <a:ext cx="620502" cy="863827"/>
              <a:chOff x="5590218" y="4773226"/>
              <a:chExt cx="1075248" cy="1496900"/>
            </a:xfrm>
          </p:grpSpPr>
          <p:sp>
            <p:nvSpPr>
              <p:cNvPr id="28" name="Isosceles Triangle 15"/>
              <p:cNvSpPr/>
              <p:nvPr/>
            </p:nvSpPr>
            <p:spPr>
              <a:xfrm>
                <a:off x="5606352" y="4773226"/>
                <a:ext cx="1059114" cy="1481816"/>
              </a:xfrm>
              <a:prstGeom prst="triangle">
                <a:avLst/>
              </a:prstGeom>
              <a:solidFill>
                <a:schemeClr val="tx1">
                  <a:lumMod val="95000"/>
                  <a:lumOff val="5000"/>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Isosceles Triangle 16"/>
              <p:cNvSpPr/>
              <p:nvPr/>
            </p:nvSpPr>
            <p:spPr>
              <a:xfrm>
                <a:off x="5590218" y="5162629"/>
                <a:ext cx="1075247" cy="1107497"/>
              </a:xfrm>
              <a:prstGeom prst="triangle">
                <a:avLst/>
              </a:prstGeom>
              <a:gradFill flip="none" rotWithShape="1">
                <a:gsLst>
                  <a:gs pos="0">
                    <a:schemeClr val="bg1"/>
                  </a:gs>
                  <a:gs pos="100000">
                    <a:srgbClr val="F0F1F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9" name="Group 5"/>
            <p:cNvGrpSpPr/>
            <p:nvPr/>
          </p:nvGrpSpPr>
          <p:grpSpPr>
            <a:xfrm>
              <a:off x="4397871" y="2286597"/>
              <a:ext cx="348258" cy="348258"/>
              <a:chOff x="7287419" y="2577307"/>
              <a:chExt cx="464344" cy="464344"/>
            </a:xfrm>
            <a:solidFill>
              <a:schemeClr val="tx1"/>
            </a:solidFill>
          </p:grpSpPr>
          <p:sp>
            <p:nvSpPr>
              <p:cNvPr id="25" name="Freeform: Shape 7"/>
              <p:cNvSpPr>
                <a:spLocks/>
              </p:cNvSpPr>
              <p:nvPr/>
            </p:nvSpPr>
            <p:spPr bwMode="auto">
              <a:xfrm>
                <a:off x="7287419"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a:extLst>
                <a:ext uri="{91240B29-F687-4f45-9708-019B960494DF}">
                  <a14:hiddenLine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26" name="Freeform: Shape 8"/>
              <p:cNvSpPr>
                <a:spLocks/>
              </p:cNvSpPr>
              <p:nvPr/>
            </p:nvSpPr>
            <p:spPr bwMode="auto">
              <a:xfrm>
                <a:off x="7606507"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a:extLst>
                <a:ext uri="{91240B29-F687-4f45-9708-019B960494DF}">
                  <a14:hiddenLine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sp>
            <p:nvSpPr>
              <p:cNvPr id="27" name="Freeform: Shape 9"/>
              <p:cNvSpPr>
                <a:spLocks/>
              </p:cNvSpPr>
              <p:nvPr/>
            </p:nvSpPr>
            <p:spPr bwMode="auto">
              <a:xfrm>
                <a:off x="7446963" y="2577307"/>
                <a:ext cx="145257"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a:extLst>
                <a:ext uri="{91240B29-F687-4f45-9708-019B960494DF}">
                  <a14:hiddenLine xmlns:a14="http://schemas.microsoft.com/office/drawing/2010/main" xmlns:p14="http://schemas.microsoft.com/office/powerpoint/2010/main" xmlns:lc="http://schemas.openxmlformats.org/drawingml/2006/lockedCanvas" xmlns="" w="12700" cap="flat" cmpd="sng">
                    <a:solidFill>
                      <a:srgbClr val="000000"/>
                    </a:solidFill>
                    <a:prstDash val="solid"/>
                    <a:miter lim="0"/>
                    <a:headEnd/>
                    <a:tailEnd/>
                  </a14:hiddenLine>
                </a:ext>
                <a:ext uri="{AF507438-7753-43e0-B8FC-AC1667EBCBE1}">
                  <a14:hiddenEffects xmlns:a14="http://schemas.microsoft.com/office/drawing/2010/main" xmlns:p14="http://schemas.microsoft.com/office/powerpoint/2010/main" xmlns:lc="http://schemas.openxmlformats.org/drawingml/2006/lockedCanvas" xmlns="">
                    <a:effectLst>
                      <a:outerShdw blurRad="63500" dist="38099" dir="2700000" algn="ctr" rotWithShape="0">
                        <a:srgbClr val="000000">
                          <a:alpha val="74998"/>
                        </a:srgbClr>
                      </a:outerShdw>
                    </a:effectLst>
                  </a14:hiddenEffects>
                </a:ext>
              </a:extLst>
            </p:spPr>
            <p:txBody>
              <a:bodyPr anchor="ctr"/>
              <a:lstStyle/>
              <a:p>
                <a:pPr algn="ctr"/>
                <a:endParaRPr sz="1100">
                  <a:solidFill>
                    <a:schemeClr val="bg1">
                      <a:lumMod val="50000"/>
                    </a:schemeClr>
                  </a:solidFill>
                  <a:latin typeface="微软雅黑" panose="020B0503020204020204" pitchFamily="34" charset="-122"/>
                  <a:ea typeface="微软雅黑" panose="020B0503020204020204" pitchFamily="34" charset="-122"/>
                </a:endParaRPr>
              </a:p>
            </p:txBody>
          </p:sp>
        </p:grpSp>
        <p:sp>
          <p:nvSpPr>
            <p:cNvPr id="10" name="TextBox 6"/>
            <p:cNvSpPr txBox="1"/>
            <p:nvPr/>
          </p:nvSpPr>
          <p:spPr>
            <a:xfrm>
              <a:off x="3929787" y="2747857"/>
              <a:ext cx="1292662" cy="300083"/>
            </a:xfrm>
            <a:prstGeom prst="rect">
              <a:avLst/>
            </a:prstGeom>
            <a:noFill/>
          </p:spPr>
          <p:txBody>
            <a:bodyPr wrap="none">
              <a:normAutofit/>
            </a:bodyPr>
            <a:lstStyle/>
            <a:p>
              <a:pPr algn="ctr"/>
              <a:r>
                <a:rPr lang="zh-CN" altLang="en-US" sz="11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grpSp>
        <p:nvGrpSpPr>
          <p:cNvPr id="54" name="组合 53"/>
          <p:cNvGrpSpPr/>
          <p:nvPr/>
        </p:nvGrpSpPr>
        <p:grpSpPr>
          <a:xfrm>
            <a:off x="539750" y="1600814"/>
            <a:ext cx="8064897" cy="2266642"/>
            <a:chOff x="539750" y="1600814"/>
            <a:chExt cx="8064897" cy="2266642"/>
          </a:xfrm>
        </p:grpSpPr>
        <p:grpSp>
          <p:nvGrpSpPr>
            <p:cNvPr id="11" name="Group 4"/>
            <p:cNvGrpSpPr/>
            <p:nvPr/>
          </p:nvGrpSpPr>
          <p:grpSpPr>
            <a:xfrm>
              <a:off x="6276358" y="1602065"/>
              <a:ext cx="2328289" cy="760112"/>
              <a:chOff x="8368478" y="1882697"/>
              <a:chExt cx="3104385" cy="1013483"/>
            </a:xfrm>
          </p:grpSpPr>
          <p:sp>
            <p:nvSpPr>
              <p:cNvPr id="23" name="TextBox 41"/>
              <p:cNvSpPr txBox="1"/>
              <p:nvPr/>
            </p:nvSpPr>
            <p:spPr>
              <a:xfrm>
                <a:off x="8368478" y="1882697"/>
                <a:ext cx="3104385" cy="400110"/>
              </a:xfrm>
              <a:prstGeom prst="rect">
                <a:avLst/>
              </a:prstGeom>
              <a:noFill/>
            </p:spPr>
            <p:txBody>
              <a:bodyPr wrap="none" lIns="0" tIns="0" rIns="0" bIns="0" anchor="ctr">
                <a:normAutofit/>
              </a:bodyPr>
              <a:lstStyle/>
              <a:p>
                <a:r>
                  <a:rPr lang="zh-CN" altLang="en-US" sz="1200" b="1">
                    <a:solidFill>
                      <a:schemeClr val="bg1">
                        <a:lumMod val="50000"/>
                      </a:schemeClr>
                    </a:solidFill>
                    <a:latin typeface="微软雅黑" panose="020B0503020204020204" pitchFamily="34" charset="-122"/>
                    <a:ea typeface="微软雅黑" panose="020B0503020204020204" pitchFamily="34" charset="-122"/>
                  </a:rPr>
                  <a:t>标题文本预设</a:t>
                </a:r>
              </a:p>
            </p:txBody>
          </p:sp>
          <p:sp>
            <p:nvSpPr>
              <p:cNvPr id="24" name="Rectangle 42"/>
              <p:cNvSpPr/>
              <p:nvPr/>
            </p:nvSpPr>
            <p:spPr>
              <a:xfrm>
                <a:off x="8368478" y="2282807"/>
                <a:ext cx="3104385" cy="613373"/>
              </a:xfrm>
              <a:prstGeom prst="rect">
                <a:avLst/>
              </a:prstGeom>
            </p:spPr>
            <p:txBody>
              <a:bodyPr wrap="square" lIns="0" tIns="0" rIns="0" bIns="0">
                <a:normAutofit/>
              </a:bodyPr>
              <a:lstStyle/>
              <a:p>
                <a:pPr>
                  <a:lnSpc>
                    <a:spcPct val="120000"/>
                  </a:lnSpc>
                </a:pPr>
                <a:r>
                  <a:rPr lang="zh-CN" altLang="en-US" sz="9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a:t>
                </a:r>
                <a:br>
                  <a:rPr lang="zh-CN" altLang="en-US" sz="900">
                    <a:solidFill>
                      <a:schemeClr val="bg1">
                        <a:lumMod val="50000"/>
                      </a:schemeClr>
                    </a:solidFill>
                    <a:latin typeface="微软雅黑" panose="020B0503020204020204" pitchFamily="34" charset="-122"/>
                    <a:ea typeface="微软雅黑" panose="020B0503020204020204" pitchFamily="34" charset="-122"/>
                  </a:rPr>
                </a:br>
                <a:r>
                  <a:rPr lang="zh-CN" altLang="en-US" sz="9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grpSp>
        <p:grpSp>
          <p:nvGrpSpPr>
            <p:cNvPr id="12" name="Group 40"/>
            <p:cNvGrpSpPr/>
            <p:nvPr/>
          </p:nvGrpSpPr>
          <p:grpSpPr>
            <a:xfrm>
              <a:off x="6276358" y="3105075"/>
              <a:ext cx="2328289" cy="760112"/>
              <a:chOff x="8368478" y="3886710"/>
              <a:chExt cx="3104385" cy="1013483"/>
            </a:xfrm>
          </p:grpSpPr>
          <p:sp>
            <p:nvSpPr>
              <p:cNvPr id="21" name="TextBox 44"/>
              <p:cNvSpPr txBox="1"/>
              <p:nvPr/>
            </p:nvSpPr>
            <p:spPr>
              <a:xfrm>
                <a:off x="8368478" y="3886710"/>
                <a:ext cx="3104385" cy="400110"/>
              </a:xfrm>
              <a:prstGeom prst="rect">
                <a:avLst/>
              </a:prstGeom>
              <a:noFill/>
            </p:spPr>
            <p:txBody>
              <a:bodyPr wrap="none" lIns="0" tIns="0" rIns="0" bIns="0" anchor="ctr">
                <a:normAutofit/>
              </a:bodyPr>
              <a:lstStyle/>
              <a:p>
                <a:r>
                  <a:rPr lang="zh-CN" altLang="en-US" sz="1200" b="1">
                    <a:solidFill>
                      <a:schemeClr val="bg1">
                        <a:lumMod val="50000"/>
                      </a:schemeClr>
                    </a:solidFill>
                    <a:latin typeface="微软雅黑" panose="020B0503020204020204" pitchFamily="34" charset="-122"/>
                    <a:ea typeface="微软雅黑" panose="020B0503020204020204" pitchFamily="34" charset="-122"/>
                  </a:rPr>
                  <a:t>标题文本预设</a:t>
                </a:r>
              </a:p>
            </p:txBody>
          </p:sp>
          <p:sp>
            <p:nvSpPr>
              <p:cNvPr id="22" name="Rectangle 45"/>
              <p:cNvSpPr/>
              <p:nvPr/>
            </p:nvSpPr>
            <p:spPr>
              <a:xfrm>
                <a:off x="8368478" y="4286820"/>
                <a:ext cx="3104385" cy="613373"/>
              </a:xfrm>
              <a:prstGeom prst="rect">
                <a:avLst/>
              </a:prstGeom>
            </p:spPr>
            <p:txBody>
              <a:bodyPr wrap="square" lIns="0" tIns="0" rIns="0" bIns="0">
                <a:normAutofit/>
              </a:bodyPr>
              <a:lstStyle/>
              <a:p>
                <a:pPr>
                  <a:lnSpc>
                    <a:spcPct val="120000"/>
                  </a:lnSpc>
                </a:pPr>
                <a:r>
                  <a:rPr lang="zh-CN" altLang="en-US" sz="9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a:t>
                </a:r>
                <a:br>
                  <a:rPr lang="zh-CN" altLang="en-US" sz="900">
                    <a:solidFill>
                      <a:schemeClr val="bg1">
                        <a:lumMod val="50000"/>
                      </a:schemeClr>
                    </a:solidFill>
                    <a:latin typeface="微软雅黑" panose="020B0503020204020204" pitchFamily="34" charset="-122"/>
                    <a:ea typeface="微软雅黑" panose="020B0503020204020204" pitchFamily="34" charset="-122"/>
                  </a:rPr>
                </a:br>
                <a:r>
                  <a:rPr lang="zh-CN" altLang="en-US" sz="9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grpSp>
        <p:grpSp>
          <p:nvGrpSpPr>
            <p:cNvPr id="13" name="Group 1"/>
            <p:cNvGrpSpPr/>
            <p:nvPr/>
          </p:nvGrpSpPr>
          <p:grpSpPr>
            <a:xfrm>
              <a:off x="539750" y="1600814"/>
              <a:ext cx="2328289" cy="760112"/>
              <a:chOff x="719667" y="1881028"/>
              <a:chExt cx="3104385" cy="1013483"/>
            </a:xfrm>
          </p:grpSpPr>
          <p:sp>
            <p:nvSpPr>
              <p:cNvPr id="19" name="TextBox 47"/>
              <p:cNvSpPr txBox="1"/>
              <p:nvPr/>
            </p:nvSpPr>
            <p:spPr>
              <a:xfrm>
                <a:off x="719667" y="1881028"/>
                <a:ext cx="3104385" cy="400110"/>
              </a:xfrm>
              <a:prstGeom prst="rect">
                <a:avLst/>
              </a:prstGeom>
              <a:noFill/>
            </p:spPr>
            <p:txBody>
              <a:bodyPr wrap="none" lIns="0" tIns="0" rIns="0" bIns="0" anchor="ctr">
                <a:normAutofit/>
              </a:bodyPr>
              <a:lstStyle/>
              <a:p>
                <a:pPr algn="r"/>
                <a:r>
                  <a:rPr lang="zh-CN" altLang="en-US" sz="1200" b="1">
                    <a:solidFill>
                      <a:schemeClr val="bg1">
                        <a:lumMod val="50000"/>
                      </a:schemeClr>
                    </a:solidFill>
                    <a:latin typeface="微软雅黑" panose="020B0503020204020204" pitchFamily="34" charset="-122"/>
                    <a:ea typeface="微软雅黑" panose="020B0503020204020204" pitchFamily="34" charset="-122"/>
                  </a:rPr>
                  <a:t>标题文本预设</a:t>
                </a:r>
              </a:p>
            </p:txBody>
          </p:sp>
          <p:sp>
            <p:nvSpPr>
              <p:cNvPr id="20" name="Rectangle 48"/>
              <p:cNvSpPr/>
              <p:nvPr/>
            </p:nvSpPr>
            <p:spPr>
              <a:xfrm>
                <a:off x="719667" y="2281138"/>
                <a:ext cx="3104385" cy="613373"/>
              </a:xfrm>
              <a:prstGeom prst="rect">
                <a:avLst/>
              </a:prstGeom>
            </p:spPr>
            <p:txBody>
              <a:bodyPr wrap="square" lIns="0" tIns="0" rIns="0" bIns="0">
                <a:normAutofit/>
              </a:bodyPr>
              <a:lstStyle/>
              <a:p>
                <a:pPr algn="r">
                  <a:lnSpc>
                    <a:spcPct val="120000"/>
                  </a:lnSpc>
                </a:pPr>
                <a:r>
                  <a:rPr lang="zh-CN" altLang="en-US" sz="900" dirty="0">
                    <a:solidFill>
                      <a:schemeClr val="bg1">
                        <a:lumMod val="50000"/>
                      </a:schemeClr>
                    </a:solidFill>
                    <a:latin typeface="微软雅黑" panose="020B0503020204020204" pitchFamily="34" charset="-122"/>
                    <a:ea typeface="微软雅黑" panose="020B0503020204020204" pitchFamily="34" charset="-122"/>
                  </a:rPr>
                  <a:t>此部分内容作为文字排版占位显示</a:t>
                </a:r>
                <a:br>
                  <a:rPr lang="zh-CN" altLang="en-US" sz="900" dirty="0">
                    <a:solidFill>
                      <a:schemeClr val="bg1">
                        <a:lumMod val="50000"/>
                      </a:schemeClr>
                    </a:solidFill>
                    <a:latin typeface="微软雅黑" panose="020B0503020204020204" pitchFamily="34" charset="-122"/>
                    <a:ea typeface="微软雅黑" panose="020B0503020204020204" pitchFamily="34" charset="-122"/>
                  </a:rPr>
                </a:br>
                <a:r>
                  <a:rPr lang="zh-CN" altLang="en-US" sz="900" dirty="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grpSp>
        <p:grpSp>
          <p:nvGrpSpPr>
            <p:cNvPr id="14" name="Group 3"/>
            <p:cNvGrpSpPr/>
            <p:nvPr/>
          </p:nvGrpSpPr>
          <p:grpSpPr>
            <a:xfrm>
              <a:off x="539750" y="3107344"/>
              <a:ext cx="2328289" cy="760112"/>
              <a:chOff x="719667" y="3889735"/>
              <a:chExt cx="3104385" cy="1013483"/>
            </a:xfrm>
          </p:grpSpPr>
          <p:sp>
            <p:nvSpPr>
              <p:cNvPr id="17" name="TextBox 50"/>
              <p:cNvSpPr txBox="1"/>
              <p:nvPr/>
            </p:nvSpPr>
            <p:spPr>
              <a:xfrm>
                <a:off x="719667" y="3889735"/>
                <a:ext cx="3104385" cy="400110"/>
              </a:xfrm>
              <a:prstGeom prst="rect">
                <a:avLst/>
              </a:prstGeom>
              <a:noFill/>
            </p:spPr>
            <p:txBody>
              <a:bodyPr wrap="none" lIns="0" tIns="0" rIns="0" bIns="0" anchor="ctr">
                <a:normAutofit/>
              </a:bodyPr>
              <a:lstStyle/>
              <a:p>
                <a:pPr algn="r"/>
                <a:r>
                  <a:rPr lang="zh-CN" altLang="en-US" sz="1200" b="1">
                    <a:solidFill>
                      <a:schemeClr val="bg1">
                        <a:lumMod val="50000"/>
                      </a:schemeClr>
                    </a:solidFill>
                    <a:latin typeface="微软雅黑" panose="020B0503020204020204" pitchFamily="34" charset="-122"/>
                    <a:ea typeface="微软雅黑" panose="020B0503020204020204" pitchFamily="34" charset="-122"/>
                  </a:rPr>
                  <a:t>标题文本预设</a:t>
                </a:r>
              </a:p>
            </p:txBody>
          </p:sp>
          <p:sp>
            <p:nvSpPr>
              <p:cNvPr id="18" name="Rectangle 51"/>
              <p:cNvSpPr/>
              <p:nvPr/>
            </p:nvSpPr>
            <p:spPr>
              <a:xfrm>
                <a:off x="719667" y="4289845"/>
                <a:ext cx="3104385" cy="613373"/>
              </a:xfrm>
              <a:prstGeom prst="rect">
                <a:avLst/>
              </a:prstGeom>
            </p:spPr>
            <p:txBody>
              <a:bodyPr wrap="square" lIns="0" tIns="0" rIns="0" bIns="0">
                <a:normAutofit/>
              </a:bodyPr>
              <a:lstStyle/>
              <a:p>
                <a:pPr algn="r">
                  <a:lnSpc>
                    <a:spcPct val="120000"/>
                  </a:lnSpc>
                </a:pPr>
                <a:r>
                  <a:rPr lang="zh-CN" altLang="en-US" sz="9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a:t>
                </a:r>
                <a:br>
                  <a:rPr lang="zh-CN" altLang="en-US" sz="900">
                    <a:solidFill>
                      <a:schemeClr val="bg1">
                        <a:lumMod val="50000"/>
                      </a:schemeClr>
                    </a:solidFill>
                    <a:latin typeface="微软雅黑" panose="020B0503020204020204" pitchFamily="34" charset="-122"/>
                    <a:ea typeface="微软雅黑" panose="020B0503020204020204" pitchFamily="34" charset="-122"/>
                  </a:rPr>
                </a:br>
                <a:r>
                  <a:rPr lang="zh-CN" altLang="en-US" sz="9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grpSp>
      </p:grpSp>
    </p:spTree>
    <p:extLst>
      <p:ext uri="{BB962C8B-B14F-4D97-AF65-F5344CB8AC3E}">
        <p14:creationId xmlns:p14="http://schemas.microsoft.com/office/powerpoint/2010/main" val="1752160338"/>
      </p:ext>
    </p:extLst>
  </p:cSld>
  <p:clrMapOvr>
    <a:masterClrMapping/>
  </p:clrMapOvr>
  <mc:AlternateContent xmlns:mc="http://schemas.openxmlformats.org/markup-compatibility/2006">
    <mc:Choice xmlns:p14="http://schemas.microsoft.com/office/powerpoint/2010/main" Requires="p14">
      <p:transition spd="slow" p14:dur="125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anim calcmode="lin" valueType="num">
                                      <p:cBhvr>
                                        <p:cTn id="15" dur="500" fill="hold"/>
                                        <p:tgtEl>
                                          <p:spTgt spid="54"/>
                                        </p:tgtEl>
                                        <p:attrNameLst>
                                          <p:attrName>ppt_w</p:attrName>
                                        </p:attrNameLst>
                                      </p:cBhvr>
                                      <p:tavLst>
                                        <p:tav tm="0">
                                          <p:val>
                                            <p:fltVal val="0"/>
                                          </p:val>
                                        </p:tav>
                                        <p:tav tm="100000">
                                          <p:val>
                                            <p:strVal val="#ppt_w"/>
                                          </p:val>
                                        </p:tav>
                                      </p:tavLst>
                                    </p:anim>
                                    <p:anim calcmode="lin" valueType="num">
                                      <p:cBhvr>
                                        <p:cTn id="16" dur="500" fill="hold"/>
                                        <p:tgtEl>
                                          <p:spTgt spid="54"/>
                                        </p:tgtEl>
                                        <p:attrNameLst>
                                          <p:attrName>ppt_h</p:attrName>
                                        </p:attrNameLst>
                                      </p:cBhvr>
                                      <p:tavLst>
                                        <p:tav tm="0">
                                          <p:val>
                                            <p:fltVal val="0"/>
                                          </p:val>
                                        </p:tav>
                                        <p:tav tm="100000">
                                          <p:val>
                                            <p:strVal val="#ppt_h"/>
                                          </p:val>
                                        </p:tav>
                                      </p:tavLst>
                                    </p:anim>
                                    <p:animEffect transition="in" filter="fade">
                                      <p:cBhvr>
                                        <p:cTn id="1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2"/>
          <p:cNvGrpSpPr/>
          <p:nvPr/>
        </p:nvGrpSpPr>
        <p:grpSpPr>
          <a:xfrm>
            <a:off x="621672" y="1142632"/>
            <a:ext cx="7900656" cy="1861167"/>
            <a:chOff x="922947" y="1520789"/>
            <a:chExt cx="9581198" cy="2257053"/>
          </a:xfrm>
        </p:grpSpPr>
        <p:sp>
          <p:nvSpPr>
            <p:cNvPr id="37" name="Freeform: Shape 7"/>
            <p:cNvSpPr>
              <a:spLocks/>
            </p:cNvSpPr>
            <p:nvPr/>
          </p:nvSpPr>
          <p:spPr bwMode="auto">
            <a:xfrm>
              <a:off x="8108846" y="2651068"/>
              <a:ext cx="2395299" cy="1104565"/>
            </a:xfrm>
            <a:custGeom>
              <a:avLst/>
              <a:gdLst>
                <a:gd name="T0" fmla="*/ 207 w 513"/>
                <a:gd name="T1" fmla="*/ 0 h 399"/>
                <a:gd name="T2" fmla="*/ 18 w 513"/>
                <a:gd name="T3" fmla="*/ 377 h 399"/>
                <a:gd name="T4" fmla="*/ 0 w 513"/>
                <a:gd name="T5" fmla="*/ 393 h 399"/>
                <a:gd name="T6" fmla="*/ 294 w 513"/>
                <a:gd name="T7" fmla="*/ 399 h 399"/>
                <a:gd name="T8" fmla="*/ 305 w 513"/>
                <a:gd name="T9" fmla="*/ 398 h 399"/>
                <a:gd name="T10" fmla="*/ 337 w 513"/>
                <a:gd name="T11" fmla="*/ 364 h 399"/>
                <a:gd name="T12" fmla="*/ 513 w 513"/>
                <a:gd name="T13" fmla="*/ 0 h 399"/>
                <a:gd name="T14" fmla="*/ 207 w 513"/>
                <a:gd name="T15" fmla="*/ 0 h 3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3" h="399">
                  <a:moveTo>
                    <a:pt x="207" y="0"/>
                  </a:moveTo>
                  <a:cubicBezTo>
                    <a:pt x="18" y="377"/>
                    <a:pt x="18" y="377"/>
                    <a:pt x="18" y="377"/>
                  </a:cubicBezTo>
                  <a:cubicBezTo>
                    <a:pt x="8" y="398"/>
                    <a:pt x="6" y="392"/>
                    <a:pt x="0" y="393"/>
                  </a:cubicBezTo>
                  <a:cubicBezTo>
                    <a:pt x="294" y="399"/>
                    <a:pt x="294" y="399"/>
                    <a:pt x="294" y="399"/>
                  </a:cubicBezTo>
                  <a:cubicBezTo>
                    <a:pt x="298" y="399"/>
                    <a:pt x="302" y="399"/>
                    <a:pt x="305" y="398"/>
                  </a:cubicBezTo>
                  <a:cubicBezTo>
                    <a:pt x="320" y="397"/>
                    <a:pt x="326" y="387"/>
                    <a:pt x="337" y="364"/>
                  </a:cubicBezTo>
                  <a:cubicBezTo>
                    <a:pt x="513" y="0"/>
                    <a:pt x="513" y="0"/>
                    <a:pt x="513" y="0"/>
                  </a:cubicBezTo>
                  <a:lnTo>
                    <a:pt x="207" y="0"/>
                  </a:lnTo>
                  <a:close/>
                </a:path>
              </a:pathLst>
            </a:custGeom>
            <a:solidFill>
              <a:schemeClr val="accent5">
                <a:lumMod val="75000"/>
              </a:schemeClr>
            </a:solidFill>
            <a:ln>
              <a:noFill/>
            </a:ln>
          </p:spPr>
          <p:txBody>
            <a:bodyPr anchor="ctr"/>
            <a:lstStyle/>
            <a:p>
              <a:pPr algn="ctr"/>
              <a:endParaRPr/>
            </a:p>
          </p:txBody>
        </p:sp>
        <p:sp>
          <p:nvSpPr>
            <p:cNvPr id="38" name="Freeform: Shape 8"/>
            <p:cNvSpPr>
              <a:spLocks/>
            </p:cNvSpPr>
            <p:nvPr/>
          </p:nvSpPr>
          <p:spPr bwMode="auto">
            <a:xfrm>
              <a:off x="922947" y="1520789"/>
              <a:ext cx="2393328" cy="1130280"/>
            </a:xfrm>
            <a:custGeom>
              <a:avLst/>
              <a:gdLst>
                <a:gd name="T0" fmla="*/ 307 w 513"/>
                <a:gd name="T1" fmla="*/ 408 h 408"/>
                <a:gd name="T2" fmla="*/ 495 w 513"/>
                <a:gd name="T3" fmla="*/ 23 h 408"/>
                <a:gd name="T4" fmla="*/ 513 w 513"/>
                <a:gd name="T5" fmla="*/ 7 h 408"/>
                <a:gd name="T6" fmla="*/ 220 w 513"/>
                <a:gd name="T7" fmla="*/ 0 h 408"/>
                <a:gd name="T8" fmla="*/ 208 w 513"/>
                <a:gd name="T9" fmla="*/ 1 h 408"/>
                <a:gd name="T10" fmla="*/ 177 w 513"/>
                <a:gd name="T11" fmla="*/ 35 h 408"/>
                <a:gd name="T12" fmla="*/ 0 w 513"/>
                <a:gd name="T13" fmla="*/ 408 h 408"/>
                <a:gd name="T14" fmla="*/ 307 w 513"/>
                <a:gd name="T15" fmla="*/ 408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3" h="408">
                  <a:moveTo>
                    <a:pt x="307" y="408"/>
                  </a:moveTo>
                  <a:cubicBezTo>
                    <a:pt x="495" y="23"/>
                    <a:pt x="495" y="23"/>
                    <a:pt x="495" y="23"/>
                  </a:cubicBezTo>
                  <a:cubicBezTo>
                    <a:pt x="505" y="2"/>
                    <a:pt x="507" y="8"/>
                    <a:pt x="513" y="7"/>
                  </a:cubicBezTo>
                  <a:cubicBezTo>
                    <a:pt x="220" y="0"/>
                    <a:pt x="220" y="0"/>
                    <a:pt x="220" y="0"/>
                  </a:cubicBezTo>
                  <a:cubicBezTo>
                    <a:pt x="215" y="1"/>
                    <a:pt x="211" y="1"/>
                    <a:pt x="208" y="1"/>
                  </a:cubicBezTo>
                  <a:cubicBezTo>
                    <a:pt x="193" y="2"/>
                    <a:pt x="187" y="13"/>
                    <a:pt x="177" y="35"/>
                  </a:cubicBezTo>
                  <a:cubicBezTo>
                    <a:pt x="0" y="408"/>
                    <a:pt x="0" y="408"/>
                    <a:pt x="0" y="408"/>
                  </a:cubicBezTo>
                  <a:lnTo>
                    <a:pt x="307" y="408"/>
                  </a:lnTo>
                  <a:close/>
                </a:path>
              </a:pathLst>
            </a:custGeom>
            <a:solidFill>
              <a:schemeClr val="accent2">
                <a:lumMod val="75000"/>
              </a:schemeClr>
            </a:solidFill>
            <a:ln>
              <a:noFill/>
            </a:ln>
          </p:spPr>
          <p:txBody>
            <a:bodyPr anchor="ctr"/>
            <a:lstStyle/>
            <a:p>
              <a:pPr algn="ctr"/>
              <a:endParaRPr/>
            </a:p>
          </p:txBody>
        </p:sp>
        <p:sp>
          <p:nvSpPr>
            <p:cNvPr id="39" name="Freeform: Shape 9"/>
            <p:cNvSpPr>
              <a:spLocks/>
            </p:cNvSpPr>
            <p:nvPr/>
          </p:nvSpPr>
          <p:spPr bwMode="auto">
            <a:xfrm>
              <a:off x="922947" y="2651069"/>
              <a:ext cx="2393328" cy="1126773"/>
            </a:xfrm>
            <a:custGeom>
              <a:avLst/>
              <a:gdLst>
                <a:gd name="T0" fmla="*/ 307 w 513"/>
                <a:gd name="T1" fmla="*/ 0 h 407"/>
                <a:gd name="T2" fmla="*/ 495 w 513"/>
                <a:gd name="T3" fmla="*/ 384 h 407"/>
                <a:gd name="T4" fmla="*/ 513 w 513"/>
                <a:gd name="T5" fmla="*/ 401 h 407"/>
                <a:gd name="T6" fmla="*/ 220 w 513"/>
                <a:gd name="T7" fmla="*/ 407 h 407"/>
                <a:gd name="T8" fmla="*/ 208 w 513"/>
                <a:gd name="T9" fmla="*/ 406 h 407"/>
                <a:gd name="T10" fmla="*/ 177 w 513"/>
                <a:gd name="T11" fmla="*/ 372 h 407"/>
                <a:gd name="T12" fmla="*/ 0 w 513"/>
                <a:gd name="T13" fmla="*/ 0 h 407"/>
                <a:gd name="T14" fmla="*/ 307 w 513"/>
                <a:gd name="T15" fmla="*/ 0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3" h="407">
                  <a:moveTo>
                    <a:pt x="307" y="0"/>
                  </a:moveTo>
                  <a:cubicBezTo>
                    <a:pt x="495" y="384"/>
                    <a:pt x="495" y="384"/>
                    <a:pt x="495" y="384"/>
                  </a:cubicBezTo>
                  <a:cubicBezTo>
                    <a:pt x="505" y="406"/>
                    <a:pt x="507" y="400"/>
                    <a:pt x="513" y="401"/>
                  </a:cubicBezTo>
                  <a:cubicBezTo>
                    <a:pt x="220" y="407"/>
                    <a:pt x="220" y="407"/>
                    <a:pt x="220" y="407"/>
                  </a:cubicBezTo>
                  <a:cubicBezTo>
                    <a:pt x="215" y="407"/>
                    <a:pt x="211" y="407"/>
                    <a:pt x="208" y="406"/>
                  </a:cubicBezTo>
                  <a:cubicBezTo>
                    <a:pt x="193" y="405"/>
                    <a:pt x="187" y="395"/>
                    <a:pt x="177" y="372"/>
                  </a:cubicBezTo>
                  <a:cubicBezTo>
                    <a:pt x="0" y="0"/>
                    <a:pt x="0" y="0"/>
                    <a:pt x="0" y="0"/>
                  </a:cubicBezTo>
                  <a:lnTo>
                    <a:pt x="307" y="0"/>
                  </a:lnTo>
                  <a:close/>
                </a:path>
              </a:pathLst>
            </a:custGeom>
            <a:solidFill>
              <a:schemeClr val="accent2">
                <a:lumMod val="75000"/>
              </a:schemeClr>
            </a:solidFill>
            <a:ln>
              <a:noFill/>
            </a:ln>
          </p:spPr>
          <p:txBody>
            <a:bodyPr anchor="ctr"/>
            <a:lstStyle/>
            <a:p>
              <a:pPr algn="ctr"/>
              <a:endParaRPr/>
            </a:p>
          </p:txBody>
        </p:sp>
        <p:sp>
          <p:nvSpPr>
            <p:cNvPr id="40" name="Freeform: Shape 10"/>
            <p:cNvSpPr>
              <a:spLocks/>
            </p:cNvSpPr>
            <p:nvPr/>
          </p:nvSpPr>
          <p:spPr bwMode="auto">
            <a:xfrm>
              <a:off x="8108846" y="1541829"/>
              <a:ext cx="2395299" cy="1109240"/>
            </a:xfrm>
            <a:custGeom>
              <a:avLst/>
              <a:gdLst>
                <a:gd name="T0" fmla="*/ 207 w 513"/>
                <a:gd name="T1" fmla="*/ 400 h 400"/>
                <a:gd name="T2" fmla="*/ 18 w 513"/>
                <a:gd name="T3" fmla="*/ 23 h 400"/>
                <a:gd name="T4" fmla="*/ 0 w 513"/>
                <a:gd name="T5" fmla="*/ 7 h 400"/>
                <a:gd name="T6" fmla="*/ 294 w 513"/>
                <a:gd name="T7" fmla="*/ 0 h 400"/>
                <a:gd name="T8" fmla="*/ 305 w 513"/>
                <a:gd name="T9" fmla="*/ 1 h 400"/>
                <a:gd name="T10" fmla="*/ 337 w 513"/>
                <a:gd name="T11" fmla="*/ 35 h 400"/>
                <a:gd name="T12" fmla="*/ 513 w 513"/>
                <a:gd name="T13" fmla="*/ 400 h 400"/>
                <a:gd name="T14" fmla="*/ 207 w 513"/>
                <a:gd name="T15" fmla="*/ 400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3" h="400">
                  <a:moveTo>
                    <a:pt x="207" y="400"/>
                  </a:moveTo>
                  <a:cubicBezTo>
                    <a:pt x="18" y="23"/>
                    <a:pt x="18" y="23"/>
                    <a:pt x="18" y="23"/>
                  </a:cubicBezTo>
                  <a:cubicBezTo>
                    <a:pt x="8" y="1"/>
                    <a:pt x="6" y="7"/>
                    <a:pt x="0" y="7"/>
                  </a:cubicBezTo>
                  <a:cubicBezTo>
                    <a:pt x="294" y="0"/>
                    <a:pt x="294" y="0"/>
                    <a:pt x="294" y="0"/>
                  </a:cubicBezTo>
                  <a:cubicBezTo>
                    <a:pt x="298" y="1"/>
                    <a:pt x="302" y="1"/>
                    <a:pt x="305" y="1"/>
                  </a:cubicBezTo>
                  <a:cubicBezTo>
                    <a:pt x="320" y="2"/>
                    <a:pt x="326" y="12"/>
                    <a:pt x="337" y="35"/>
                  </a:cubicBezTo>
                  <a:cubicBezTo>
                    <a:pt x="513" y="400"/>
                    <a:pt x="513" y="400"/>
                    <a:pt x="513" y="400"/>
                  </a:cubicBezTo>
                  <a:lnTo>
                    <a:pt x="207" y="400"/>
                  </a:lnTo>
                  <a:close/>
                </a:path>
              </a:pathLst>
            </a:custGeom>
            <a:solidFill>
              <a:schemeClr val="accent5">
                <a:lumMod val="75000"/>
              </a:schemeClr>
            </a:solidFill>
            <a:ln>
              <a:noFill/>
            </a:ln>
          </p:spPr>
          <p:txBody>
            <a:bodyPr anchor="ctr"/>
            <a:lstStyle/>
            <a:p>
              <a:pPr algn="ctr"/>
              <a:endParaRPr/>
            </a:p>
          </p:txBody>
        </p:sp>
        <p:sp>
          <p:nvSpPr>
            <p:cNvPr id="41" name="Freeform: Shape 11"/>
            <p:cNvSpPr>
              <a:spLocks/>
            </p:cNvSpPr>
            <p:nvPr/>
          </p:nvSpPr>
          <p:spPr bwMode="auto">
            <a:xfrm>
              <a:off x="4987457" y="1520789"/>
              <a:ext cx="2393328" cy="1130280"/>
            </a:xfrm>
            <a:custGeom>
              <a:avLst/>
              <a:gdLst>
                <a:gd name="T0" fmla="*/ 306 w 513"/>
                <a:gd name="T1" fmla="*/ 408 h 408"/>
                <a:gd name="T2" fmla="*/ 495 w 513"/>
                <a:gd name="T3" fmla="*/ 23 h 408"/>
                <a:gd name="T4" fmla="*/ 510 w 513"/>
                <a:gd name="T5" fmla="*/ 7 h 408"/>
                <a:gd name="T6" fmla="*/ 513 w 513"/>
                <a:gd name="T7" fmla="*/ 7 h 408"/>
                <a:gd name="T8" fmla="*/ 219 w 513"/>
                <a:gd name="T9" fmla="*/ 0 h 408"/>
                <a:gd name="T10" fmla="*/ 208 w 513"/>
                <a:gd name="T11" fmla="*/ 1 h 408"/>
                <a:gd name="T12" fmla="*/ 176 w 513"/>
                <a:gd name="T13" fmla="*/ 35 h 408"/>
                <a:gd name="T14" fmla="*/ 0 w 513"/>
                <a:gd name="T15" fmla="*/ 408 h 408"/>
                <a:gd name="T16" fmla="*/ 306 w 513"/>
                <a:gd name="T17" fmla="*/ 408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408">
                  <a:moveTo>
                    <a:pt x="306" y="408"/>
                  </a:moveTo>
                  <a:cubicBezTo>
                    <a:pt x="495" y="23"/>
                    <a:pt x="495" y="23"/>
                    <a:pt x="495" y="23"/>
                  </a:cubicBezTo>
                  <a:cubicBezTo>
                    <a:pt x="503" y="6"/>
                    <a:pt x="506" y="6"/>
                    <a:pt x="510" y="7"/>
                  </a:cubicBezTo>
                  <a:cubicBezTo>
                    <a:pt x="511" y="7"/>
                    <a:pt x="512" y="7"/>
                    <a:pt x="513" y="7"/>
                  </a:cubicBezTo>
                  <a:cubicBezTo>
                    <a:pt x="219" y="0"/>
                    <a:pt x="219" y="0"/>
                    <a:pt x="219" y="0"/>
                  </a:cubicBezTo>
                  <a:cubicBezTo>
                    <a:pt x="215" y="1"/>
                    <a:pt x="211" y="1"/>
                    <a:pt x="208" y="1"/>
                  </a:cubicBezTo>
                  <a:cubicBezTo>
                    <a:pt x="193" y="2"/>
                    <a:pt x="187" y="13"/>
                    <a:pt x="176" y="35"/>
                  </a:cubicBezTo>
                  <a:cubicBezTo>
                    <a:pt x="0" y="408"/>
                    <a:pt x="0" y="408"/>
                    <a:pt x="0" y="408"/>
                  </a:cubicBezTo>
                  <a:cubicBezTo>
                    <a:pt x="306" y="408"/>
                    <a:pt x="306" y="408"/>
                    <a:pt x="306" y="408"/>
                  </a:cubicBezTo>
                </a:path>
              </a:pathLst>
            </a:custGeom>
            <a:solidFill>
              <a:schemeClr val="accent3">
                <a:lumMod val="75000"/>
              </a:schemeClr>
            </a:solidFill>
            <a:ln>
              <a:noFill/>
            </a:ln>
          </p:spPr>
          <p:txBody>
            <a:bodyPr anchor="ctr"/>
            <a:lstStyle/>
            <a:p>
              <a:pPr algn="ctr"/>
              <a:endParaRPr/>
            </a:p>
          </p:txBody>
        </p:sp>
        <p:sp>
          <p:nvSpPr>
            <p:cNvPr id="42" name="Freeform: Shape 12"/>
            <p:cNvSpPr>
              <a:spLocks/>
            </p:cNvSpPr>
            <p:nvPr/>
          </p:nvSpPr>
          <p:spPr bwMode="auto">
            <a:xfrm>
              <a:off x="4044334" y="2628861"/>
              <a:ext cx="2365705" cy="1126773"/>
            </a:xfrm>
            <a:custGeom>
              <a:avLst/>
              <a:gdLst>
                <a:gd name="T0" fmla="*/ 207 w 507"/>
                <a:gd name="T1" fmla="*/ 0 h 407"/>
                <a:gd name="T2" fmla="*/ 18 w 507"/>
                <a:gd name="T3" fmla="*/ 385 h 407"/>
                <a:gd name="T4" fmla="*/ 3 w 507"/>
                <a:gd name="T5" fmla="*/ 401 h 407"/>
                <a:gd name="T6" fmla="*/ 0 w 507"/>
                <a:gd name="T7" fmla="*/ 401 h 407"/>
                <a:gd name="T8" fmla="*/ 294 w 507"/>
                <a:gd name="T9" fmla="*/ 407 h 407"/>
                <a:gd name="T10" fmla="*/ 305 w 507"/>
                <a:gd name="T11" fmla="*/ 406 h 407"/>
                <a:gd name="T12" fmla="*/ 337 w 507"/>
                <a:gd name="T13" fmla="*/ 372 h 407"/>
                <a:gd name="T14" fmla="*/ 507 w 507"/>
                <a:gd name="T15" fmla="*/ 14 h 407"/>
                <a:gd name="T16" fmla="*/ 207 w 507"/>
                <a:gd name="T17"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407">
                  <a:moveTo>
                    <a:pt x="207" y="0"/>
                  </a:moveTo>
                  <a:cubicBezTo>
                    <a:pt x="18" y="385"/>
                    <a:pt x="18" y="385"/>
                    <a:pt x="18" y="385"/>
                  </a:cubicBezTo>
                  <a:cubicBezTo>
                    <a:pt x="10" y="402"/>
                    <a:pt x="7" y="401"/>
                    <a:pt x="3" y="401"/>
                  </a:cubicBezTo>
                  <a:cubicBezTo>
                    <a:pt x="2" y="401"/>
                    <a:pt x="1" y="401"/>
                    <a:pt x="0" y="401"/>
                  </a:cubicBezTo>
                  <a:cubicBezTo>
                    <a:pt x="294" y="407"/>
                    <a:pt x="294" y="407"/>
                    <a:pt x="294" y="407"/>
                  </a:cubicBezTo>
                  <a:cubicBezTo>
                    <a:pt x="298" y="407"/>
                    <a:pt x="302" y="407"/>
                    <a:pt x="305" y="406"/>
                  </a:cubicBezTo>
                  <a:cubicBezTo>
                    <a:pt x="320" y="405"/>
                    <a:pt x="326" y="395"/>
                    <a:pt x="337" y="372"/>
                  </a:cubicBezTo>
                  <a:cubicBezTo>
                    <a:pt x="507" y="14"/>
                    <a:pt x="507" y="14"/>
                    <a:pt x="507" y="14"/>
                  </a:cubicBezTo>
                  <a:cubicBezTo>
                    <a:pt x="207" y="0"/>
                    <a:pt x="207" y="0"/>
                    <a:pt x="207" y="0"/>
                  </a:cubicBezTo>
                </a:path>
              </a:pathLst>
            </a:custGeom>
            <a:solidFill>
              <a:schemeClr val="accent3">
                <a:lumMod val="75000"/>
              </a:schemeClr>
            </a:solidFill>
            <a:ln>
              <a:noFill/>
            </a:ln>
          </p:spPr>
          <p:txBody>
            <a:bodyPr anchor="ctr"/>
            <a:lstStyle/>
            <a:p>
              <a:pPr algn="ctr"/>
              <a:endParaRPr/>
            </a:p>
          </p:txBody>
        </p:sp>
        <p:sp>
          <p:nvSpPr>
            <p:cNvPr id="43" name="Freeform: Shape 13"/>
            <p:cNvSpPr>
              <a:spLocks/>
            </p:cNvSpPr>
            <p:nvPr/>
          </p:nvSpPr>
          <p:spPr bwMode="auto">
            <a:xfrm>
              <a:off x="4922347" y="2628860"/>
              <a:ext cx="1469933" cy="974823"/>
            </a:xfrm>
            <a:custGeom>
              <a:avLst/>
              <a:gdLst>
                <a:gd name="T0" fmla="*/ 19 w 315"/>
                <a:gd name="T1" fmla="*/ 0 h 352"/>
                <a:gd name="T2" fmla="*/ 0 w 315"/>
                <a:gd name="T3" fmla="*/ 40 h 352"/>
                <a:gd name="T4" fmla="*/ 158 w 315"/>
                <a:gd name="T5" fmla="*/ 352 h 352"/>
                <a:gd name="T6" fmla="*/ 158 w 315"/>
                <a:gd name="T7" fmla="*/ 352 h 352"/>
                <a:gd name="T8" fmla="*/ 315 w 315"/>
                <a:gd name="T9" fmla="*/ 20 h 352"/>
                <a:gd name="T10" fmla="*/ 312 w 315"/>
                <a:gd name="T11" fmla="*/ 14 h 352"/>
                <a:gd name="T12" fmla="*/ 184 w 315"/>
                <a:gd name="T13" fmla="*/ 8 h 352"/>
                <a:gd name="T14" fmla="*/ 19 w 315"/>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5" h="352">
                  <a:moveTo>
                    <a:pt x="19" y="0"/>
                  </a:moveTo>
                  <a:cubicBezTo>
                    <a:pt x="0" y="40"/>
                    <a:pt x="0" y="40"/>
                    <a:pt x="0" y="40"/>
                  </a:cubicBezTo>
                  <a:cubicBezTo>
                    <a:pt x="0" y="40"/>
                    <a:pt x="155" y="352"/>
                    <a:pt x="158" y="352"/>
                  </a:cubicBezTo>
                  <a:cubicBezTo>
                    <a:pt x="158" y="352"/>
                    <a:pt x="158" y="352"/>
                    <a:pt x="158" y="352"/>
                  </a:cubicBezTo>
                  <a:cubicBezTo>
                    <a:pt x="315" y="20"/>
                    <a:pt x="315" y="20"/>
                    <a:pt x="315" y="20"/>
                  </a:cubicBezTo>
                  <a:cubicBezTo>
                    <a:pt x="312" y="14"/>
                    <a:pt x="312" y="14"/>
                    <a:pt x="312" y="14"/>
                  </a:cubicBezTo>
                  <a:cubicBezTo>
                    <a:pt x="184" y="8"/>
                    <a:pt x="184" y="8"/>
                    <a:pt x="184" y="8"/>
                  </a:cubicBezTo>
                  <a:cubicBezTo>
                    <a:pt x="19" y="0"/>
                    <a:pt x="19" y="0"/>
                    <a:pt x="19" y="0"/>
                  </a:cubicBezTo>
                </a:path>
              </a:pathLst>
            </a:custGeom>
            <a:solidFill>
              <a:schemeClr val="accent3">
                <a:lumMod val="50000"/>
              </a:schemeClr>
            </a:solidFill>
            <a:ln>
              <a:noFill/>
            </a:ln>
          </p:spPr>
          <p:txBody>
            <a:bodyPr anchor="ctr"/>
            <a:lstStyle/>
            <a:p>
              <a:pPr algn="ctr"/>
              <a:endParaRPr/>
            </a:p>
          </p:txBody>
        </p:sp>
        <p:sp>
          <p:nvSpPr>
            <p:cNvPr id="44" name="Freeform: Shape 14"/>
            <p:cNvSpPr>
              <a:spLocks/>
            </p:cNvSpPr>
            <p:nvPr/>
          </p:nvSpPr>
          <p:spPr bwMode="auto">
            <a:xfrm>
              <a:off x="4044334" y="1541829"/>
              <a:ext cx="2389380" cy="1131449"/>
            </a:xfrm>
            <a:custGeom>
              <a:avLst/>
              <a:gdLst>
                <a:gd name="T0" fmla="*/ 207 w 512"/>
                <a:gd name="T1" fmla="*/ 408 h 408"/>
                <a:gd name="T2" fmla="*/ 18 w 512"/>
                <a:gd name="T3" fmla="*/ 23 h 408"/>
                <a:gd name="T4" fmla="*/ 0 w 512"/>
                <a:gd name="T5" fmla="*/ 7 h 408"/>
                <a:gd name="T6" fmla="*/ 294 w 512"/>
                <a:gd name="T7" fmla="*/ 0 h 408"/>
                <a:gd name="T8" fmla="*/ 305 w 512"/>
                <a:gd name="T9" fmla="*/ 1 h 408"/>
                <a:gd name="T10" fmla="*/ 335 w 512"/>
                <a:gd name="T11" fmla="*/ 36 h 408"/>
                <a:gd name="T12" fmla="*/ 512 w 512"/>
                <a:gd name="T13" fmla="*/ 408 h 408"/>
                <a:gd name="T14" fmla="*/ 207 w 512"/>
                <a:gd name="T15" fmla="*/ 408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2" h="408">
                  <a:moveTo>
                    <a:pt x="207" y="408"/>
                  </a:moveTo>
                  <a:cubicBezTo>
                    <a:pt x="18" y="23"/>
                    <a:pt x="18" y="23"/>
                    <a:pt x="18" y="23"/>
                  </a:cubicBezTo>
                  <a:cubicBezTo>
                    <a:pt x="8" y="1"/>
                    <a:pt x="6" y="7"/>
                    <a:pt x="0" y="7"/>
                  </a:cubicBezTo>
                  <a:cubicBezTo>
                    <a:pt x="294" y="0"/>
                    <a:pt x="294" y="0"/>
                    <a:pt x="294" y="0"/>
                  </a:cubicBezTo>
                  <a:cubicBezTo>
                    <a:pt x="298" y="1"/>
                    <a:pt x="302" y="1"/>
                    <a:pt x="305" y="1"/>
                  </a:cubicBezTo>
                  <a:cubicBezTo>
                    <a:pt x="320" y="2"/>
                    <a:pt x="326" y="12"/>
                    <a:pt x="335" y="36"/>
                  </a:cubicBezTo>
                  <a:cubicBezTo>
                    <a:pt x="512" y="408"/>
                    <a:pt x="512" y="408"/>
                    <a:pt x="512" y="408"/>
                  </a:cubicBezTo>
                  <a:lnTo>
                    <a:pt x="207" y="408"/>
                  </a:lnTo>
                  <a:close/>
                </a:path>
              </a:pathLst>
            </a:custGeom>
            <a:solidFill>
              <a:schemeClr val="accent4">
                <a:lumMod val="75000"/>
              </a:schemeClr>
            </a:solidFill>
            <a:ln>
              <a:noFill/>
            </a:ln>
          </p:spPr>
          <p:txBody>
            <a:bodyPr anchor="ctr"/>
            <a:lstStyle/>
            <a:p>
              <a:pPr algn="ctr"/>
              <a:endParaRPr/>
            </a:p>
          </p:txBody>
        </p:sp>
        <p:sp>
          <p:nvSpPr>
            <p:cNvPr id="45" name="Freeform: Shape 15"/>
            <p:cNvSpPr>
              <a:spLocks/>
            </p:cNvSpPr>
            <p:nvPr/>
          </p:nvSpPr>
          <p:spPr bwMode="auto">
            <a:xfrm>
              <a:off x="4987457" y="2651069"/>
              <a:ext cx="2393328" cy="1126773"/>
            </a:xfrm>
            <a:custGeom>
              <a:avLst/>
              <a:gdLst>
                <a:gd name="T0" fmla="*/ 306 w 513"/>
                <a:gd name="T1" fmla="*/ 0 h 407"/>
                <a:gd name="T2" fmla="*/ 495 w 513"/>
                <a:gd name="T3" fmla="*/ 384 h 407"/>
                <a:gd name="T4" fmla="*/ 513 w 513"/>
                <a:gd name="T5" fmla="*/ 401 h 407"/>
                <a:gd name="T6" fmla="*/ 219 w 513"/>
                <a:gd name="T7" fmla="*/ 407 h 407"/>
                <a:gd name="T8" fmla="*/ 208 w 513"/>
                <a:gd name="T9" fmla="*/ 406 h 407"/>
                <a:gd name="T10" fmla="*/ 176 w 513"/>
                <a:gd name="T11" fmla="*/ 372 h 407"/>
                <a:gd name="T12" fmla="*/ 0 w 513"/>
                <a:gd name="T13" fmla="*/ 0 h 407"/>
                <a:gd name="T14" fmla="*/ 306 w 513"/>
                <a:gd name="T15" fmla="*/ 0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3" h="407">
                  <a:moveTo>
                    <a:pt x="306" y="0"/>
                  </a:moveTo>
                  <a:cubicBezTo>
                    <a:pt x="495" y="384"/>
                    <a:pt x="495" y="384"/>
                    <a:pt x="495" y="384"/>
                  </a:cubicBezTo>
                  <a:cubicBezTo>
                    <a:pt x="505" y="406"/>
                    <a:pt x="507" y="400"/>
                    <a:pt x="513" y="401"/>
                  </a:cubicBezTo>
                  <a:cubicBezTo>
                    <a:pt x="219" y="407"/>
                    <a:pt x="219" y="407"/>
                    <a:pt x="219" y="407"/>
                  </a:cubicBezTo>
                  <a:cubicBezTo>
                    <a:pt x="215" y="407"/>
                    <a:pt x="211" y="407"/>
                    <a:pt x="208" y="406"/>
                  </a:cubicBezTo>
                  <a:cubicBezTo>
                    <a:pt x="193" y="405"/>
                    <a:pt x="187" y="395"/>
                    <a:pt x="176" y="372"/>
                  </a:cubicBezTo>
                  <a:cubicBezTo>
                    <a:pt x="0" y="0"/>
                    <a:pt x="0" y="0"/>
                    <a:pt x="0" y="0"/>
                  </a:cubicBezTo>
                  <a:lnTo>
                    <a:pt x="306" y="0"/>
                  </a:lnTo>
                  <a:close/>
                </a:path>
              </a:pathLst>
            </a:custGeom>
            <a:solidFill>
              <a:schemeClr val="accent4">
                <a:lumMod val="75000"/>
              </a:schemeClr>
            </a:solidFill>
            <a:ln>
              <a:noFill/>
            </a:ln>
          </p:spPr>
          <p:txBody>
            <a:bodyPr anchor="ctr"/>
            <a:lstStyle/>
            <a:p>
              <a:pPr algn="ctr"/>
              <a:endParaRPr/>
            </a:p>
          </p:txBody>
        </p:sp>
        <p:sp>
          <p:nvSpPr>
            <p:cNvPr id="46" name="Freeform: Shape 16"/>
            <p:cNvSpPr>
              <a:spLocks/>
            </p:cNvSpPr>
            <p:nvPr/>
          </p:nvSpPr>
          <p:spPr bwMode="auto">
            <a:xfrm>
              <a:off x="5999639" y="2651069"/>
              <a:ext cx="2507764" cy="1126773"/>
            </a:xfrm>
            <a:custGeom>
              <a:avLst/>
              <a:gdLst>
                <a:gd name="T0" fmla="*/ 214 w 537"/>
                <a:gd name="T1" fmla="*/ 0 h 407"/>
                <a:gd name="T2" fmla="*/ 26 w 537"/>
                <a:gd name="T3" fmla="*/ 384 h 407"/>
                <a:gd name="T4" fmla="*/ 0 w 537"/>
                <a:gd name="T5" fmla="*/ 407 h 407"/>
                <a:gd name="T6" fmla="*/ 301 w 537"/>
                <a:gd name="T7" fmla="*/ 407 h 407"/>
                <a:gd name="T8" fmla="*/ 313 w 537"/>
                <a:gd name="T9" fmla="*/ 406 h 407"/>
                <a:gd name="T10" fmla="*/ 360 w 537"/>
                <a:gd name="T11" fmla="*/ 372 h 407"/>
                <a:gd name="T12" fmla="*/ 537 w 537"/>
                <a:gd name="T13" fmla="*/ 0 h 407"/>
                <a:gd name="T14" fmla="*/ 214 w 537"/>
                <a:gd name="T15" fmla="*/ 0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7" h="407">
                  <a:moveTo>
                    <a:pt x="214" y="0"/>
                  </a:moveTo>
                  <a:cubicBezTo>
                    <a:pt x="26" y="384"/>
                    <a:pt x="26" y="384"/>
                    <a:pt x="26" y="384"/>
                  </a:cubicBezTo>
                  <a:cubicBezTo>
                    <a:pt x="16" y="406"/>
                    <a:pt x="6" y="407"/>
                    <a:pt x="0" y="407"/>
                  </a:cubicBezTo>
                  <a:cubicBezTo>
                    <a:pt x="301" y="407"/>
                    <a:pt x="301" y="407"/>
                    <a:pt x="301" y="407"/>
                  </a:cubicBezTo>
                  <a:cubicBezTo>
                    <a:pt x="306" y="407"/>
                    <a:pt x="310" y="407"/>
                    <a:pt x="313" y="406"/>
                  </a:cubicBezTo>
                  <a:cubicBezTo>
                    <a:pt x="328" y="405"/>
                    <a:pt x="349" y="395"/>
                    <a:pt x="360" y="372"/>
                  </a:cubicBezTo>
                  <a:cubicBezTo>
                    <a:pt x="537" y="0"/>
                    <a:pt x="537" y="0"/>
                    <a:pt x="537" y="0"/>
                  </a:cubicBezTo>
                  <a:cubicBezTo>
                    <a:pt x="214" y="0"/>
                    <a:pt x="214" y="0"/>
                    <a:pt x="214" y="0"/>
                  </a:cubicBezTo>
                </a:path>
              </a:pathLst>
            </a:custGeom>
            <a:solidFill>
              <a:schemeClr val="accent5"/>
            </a:solidFill>
            <a:ln>
              <a:noFill/>
            </a:ln>
          </p:spPr>
          <p:txBody>
            <a:bodyPr anchor="ctr"/>
            <a:lstStyle/>
            <a:p>
              <a:pPr algn="ctr"/>
              <a:endParaRPr/>
            </a:p>
          </p:txBody>
        </p:sp>
        <p:sp>
          <p:nvSpPr>
            <p:cNvPr id="47" name="Freeform: Shape 17"/>
            <p:cNvSpPr>
              <a:spLocks/>
            </p:cNvSpPr>
            <p:nvPr/>
          </p:nvSpPr>
          <p:spPr bwMode="auto">
            <a:xfrm>
              <a:off x="6984199" y="1541829"/>
              <a:ext cx="2507764" cy="1131449"/>
            </a:xfrm>
            <a:custGeom>
              <a:avLst/>
              <a:gdLst>
                <a:gd name="T0" fmla="*/ 323 w 537"/>
                <a:gd name="T1" fmla="*/ 408 h 408"/>
                <a:gd name="T2" fmla="*/ 511 w 537"/>
                <a:gd name="T3" fmla="*/ 23 h 408"/>
                <a:gd name="T4" fmla="*/ 537 w 537"/>
                <a:gd name="T5" fmla="*/ 0 h 408"/>
                <a:gd name="T6" fmla="*/ 236 w 537"/>
                <a:gd name="T7" fmla="*/ 0 h 408"/>
                <a:gd name="T8" fmla="*/ 224 w 537"/>
                <a:gd name="T9" fmla="*/ 1 h 408"/>
                <a:gd name="T10" fmla="*/ 177 w 537"/>
                <a:gd name="T11" fmla="*/ 35 h 408"/>
                <a:gd name="T12" fmla="*/ 0 w 537"/>
                <a:gd name="T13" fmla="*/ 408 h 408"/>
                <a:gd name="T14" fmla="*/ 323 w 537"/>
                <a:gd name="T15" fmla="*/ 408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7" h="408">
                  <a:moveTo>
                    <a:pt x="323" y="408"/>
                  </a:moveTo>
                  <a:cubicBezTo>
                    <a:pt x="511" y="23"/>
                    <a:pt x="511" y="23"/>
                    <a:pt x="511" y="23"/>
                  </a:cubicBezTo>
                  <a:cubicBezTo>
                    <a:pt x="521" y="1"/>
                    <a:pt x="531" y="1"/>
                    <a:pt x="537" y="0"/>
                  </a:cubicBezTo>
                  <a:cubicBezTo>
                    <a:pt x="236" y="0"/>
                    <a:pt x="236" y="0"/>
                    <a:pt x="236" y="0"/>
                  </a:cubicBezTo>
                  <a:cubicBezTo>
                    <a:pt x="231" y="1"/>
                    <a:pt x="227" y="1"/>
                    <a:pt x="224" y="1"/>
                  </a:cubicBezTo>
                  <a:cubicBezTo>
                    <a:pt x="209" y="2"/>
                    <a:pt x="188" y="12"/>
                    <a:pt x="177" y="35"/>
                  </a:cubicBezTo>
                  <a:cubicBezTo>
                    <a:pt x="0" y="408"/>
                    <a:pt x="0" y="408"/>
                    <a:pt x="0" y="408"/>
                  </a:cubicBezTo>
                  <a:cubicBezTo>
                    <a:pt x="323" y="408"/>
                    <a:pt x="323" y="408"/>
                    <a:pt x="323" y="408"/>
                  </a:cubicBezTo>
                </a:path>
              </a:pathLst>
            </a:custGeom>
            <a:solidFill>
              <a:schemeClr val="accent5"/>
            </a:solidFill>
            <a:ln>
              <a:noFill/>
            </a:ln>
          </p:spPr>
          <p:txBody>
            <a:bodyPr anchor="ctr"/>
            <a:lstStyle/>
            <a:p>
              <a:pPr algn="ctr"/>
              <a:endParaRPr/>
            </a:p>
          </p:txBody>
        </p:sp>
        <p:sp>
          <p:nvSpPr>
            <p:cNvPr id="48" name="Freeform: Shape 18"/>
            <p:cNvSpPr>
              <a:spLocks/>
            </p:cNvSpPr>
            <p:nvPr/>
          </p:nvSpPr>
          <p:spPr bwMode="auto">
            <a:xfrm>
              <a:off x="1935130" y="2651069"/>
              <a:ext cx="2505791" cy="1126773"/>
            </a:xfrm>
            <a:custGeom>
              <a:avLst/>
              <a:gdLst>
                <a:gd name="T0" fmla="*/ 215 w 537"/>
                <a:gd name="T1" fmla="*/ 0 h 407"/>
                <a:gd name="T2" fmla="*/ 26 w 537"/>
                <a:gd name="T3" fmla="*/ 384 h 407"/>
                <a:gd name="T4" fmla="*/ 0 w 537"/>
                <a:gd name="T5" fmla="*/ 407 h 407"/>
                <a:gd name="T6" fmla="*/ 301 w 537"/>
                <a:gd name="T7" fmla="*/ 407 h 407"/>
                <a:gd name="T8" fmla="*/ 313 w 537"/>
                <a:gd name="T9" fmla="*/ 406 h 407"/>
                <a:gd name="T10" fmla="*/ 360 w 537"/>
                <a:gd name="T11" fmla="*/ 372 h 407"/>
                <a:gd name="T12" fmla="*/ 537 w 537"/>
                <a:gd name="T13" fmla="*/ 0 h 407"/>
                <a:gd name="T14" fmla="*/ 215 w 537"/>
                <a:gd name="T15" fmla="*/ 0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7" h="407">
                  <a:moveTo>
                    <a:pt x="215" y="0"/>
                  </a:moveTo>
                  <a:cubicBezTo>
                    <a:pt x="26" y="384"/>
                    <a:pt x="26" y="384"/>
                    <a:pt x="26" y="384"/>
                  </a:cubicBezTo>
                  <a:cubicBezTo>
                    <a:pt x="16" y="406"/>
                    <a:pt x="6" y="407"/>
                    <a:pt x="0" y="407"/>
                  </a:cubicBezTo>
                  <a:cubicBezTo>
                    <a:pt x="301" y="407"/>
                    <a:pt x="301" y="407"/>
                    <a:pt x="301" y="407"/>
                  </a:cubicBezTo>
                  <a:cubicBezTo>
                    <a:pt x="306" y="407"/>
                    <a:pt x="310" y="407"/>
                    <a:pt x="313" y="406"/>
                  </a:cubicBezTo>
                  <a:cubicBezTo>
                    <a:pt x="328" y="405"/>
                    <a:pt x="350" y="395"/>
                    <a:pt x="360" y="372"/>
                  </a:cubicBezTo>
                  <a:cubicBezTo>
                    <a:pt x="537" y="0"/>
                    <a:pt x="537" y="0"/>
                    <a:pt x="537" y="0"/>
                  </a:cubicBezTo>
                  <a:cubicBezTo>
                    <a:pt x="215" y="0"/>
                    <a:pt x="215" y="0"/>
                    <a:pt x="215" y="0"/>
                  </a:cubicBezTo>
                </a:path>
              </a:pathLst>
            </a:custGeom>
            <a:solidFill>
              <a:schemeClr val="accent4"/>
            </a:solidFill>
            <a:ln>
              <a:noFill/>
            </a:ln>
          </p:spPr>
          <p:txBody>
            <a:bodyPr anchor="ctr"/>
            <a:lstStyle/>
            <a:p>
              <a:pPr algn="ctr"/>
              <a:endParaRPr/>
            </a:p>
          </p:txBody>
        </p:sp>
        <p:sp>
          <p:nvSpPr>
            <p:cNvPr id="49" name="Freeform: Shape 19"/>
            <p:cNvSpPr>
              <a:spLocks/>
            </p:cNvSpPr>
            <p:nvPr/>
          </p:nvSpPr>
          <p:spPr bwMode="auto">
            <a:xfrm>
              <a:off x="2919686" y="1541829"/>
              <a:ext cx="2505791" cy="1131449"/>
            </a:xfrm>
            <a:custGeom>
              <a:avLst/>
              <a:gdLst>
                <a:gd name="T0" fmla="*/ 323 w 537"/>
                <a:gd name="T1" fmla="*/ 408 h 408"/>
                <a:gd name="T2" fmla="*/ 511 w 537"/>
                <a:gd name="T3" fmla="*/ 23 h 408"/>
                <a:gd name="T4" fmla="*/ 537 w 537"/>
                <a:gd name="T5" fmla="*/ 0 h 408"/>
                <a:gd name="T6" fmla="*/ 236 w 537"/>
                <a:gd name="T7" fmla="*/ 0 h 408"/>
                <a:gd name="T8" fmla="*/ 224 w 537"/>
                <a:gd name="T9" fmla="*/ 1 h 408"/>
                <a:gd name="T10" fmla="*/ 177 w 537"/>
                <a:gd name="T11" fmla="*/ 35 h 408"/>
                <a:gd name="T12" fmla="*/ 0 w 537"/>
                <a:gd name="T13" fmla="*/ 408 h 408"/>
                <a:gd name="T14" fmla="*/ 323 w 537"/>
                <a:gd name="T15" fmla="*/ 408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7" h="408">
                  <a:moveTo>
                    <a:pt x="323" y="408"/>
                  </a:moveTo>
                  <a:cubicBezTo>
                    <a:pt x="511" y="23"/>
                    <a:pt x="511" y="23"/>
                    <a:pt x="511" y="23"/>
                  </a:cubicBezTo>
                  <a:cubicBezTo>
                    <a:pt x="521" y="1"/>
                    <a:pt x="531" y="1"/>
                    <a:pt x="537" y="0"/>
                  </a:cubicBezTo>
                  <a:cubicBezTo>
                    <a:pt x="236" y="0"/>
                    <a:pt x="236" y="0"/>
                    <a:pt x="236" y="0"/>
                  </a:cubicBezTo>
                  <a:cubicBezTo>
                    <a:pt x="232" y="1"/>
                    <a:pt x="228" y="1"/>
                    <a:pt x="224" y="1"/>
                  </a:cubicBezTo>
                  <a:cubicBezTo>
                    <a:pt x="209" y="2"/>
                    <a:pt x="188" y="12"/>
                    <a:pt x="177" y="35"/>
                  </a:cubicBezTo>
                  <a:cubicBezTo>
                    <a:pt x="0" y="408"/>
                    <a:pt x="0" y="408"/>
                    <a:pt x="0" y="408"/>
                  </a:cubicBezTo>
                  <a:cubicBezTo>
                    <a:pt x="323" y="408"/>
                    <a:pt x="323" y="408"/>
                    <a:pt x="323" y="408"/>
                  </a:cubicBezTo>
                </a:path>
              </a:pathLst>
            </a:custGeom>
            <a:solidFill>
              <a:schemeClr val="accent4"/>
            </a:solidFill>
            <a:ln>
              <a:noFill/>
            </a:ln>
          </p:spPr>
          <p:txBody>
            <a:bodyPr anchor="ctr"/>
            <a:lstStyle/>
            <a:p>
              <a:pPr algn="ctr"/>
              <a:endParaRPr/>
            </a:p>
          </p:txBody>
        </p:sp>
        <p:sp>
          <p:nvSpPr>
            <p:cNvPr id="50" name="Freeform: Shape 20"/>
            <p:cNvSpPr>
              <a:spLocks/>
            </p:cNvSpPr>
            <p:nvPr/>
          </p:nvSpPr>
          <p:spPr bwMode="auto">
            <a:xfrm>
              <a:off x="2939419" y="2631198"/>
              <a:ext cx="1426526" cy="1047292"/>
            </a:xfrm>
            <a:custGeom>
              <a:avLst/>
              <a:gdLst>
                <a:gd name="T0" fmla="*/ 306 w 306"/>
                <a:gd name="T1" fmla="*/ 40 h 378"/>
                <a:gd name="T2" fmla="*/ 146 w 306"/>
                <a:gd name="T3" fmla="*/ 378 h 378"/>
                <a:gd name="T4" fmla="*/ 149 w 306"/>
                <a:gd name="T5" fmla="*/ 373 h 378"/>
                <a:gd name="T6" fmla="*/ 306 w 306"/>
                <a:gd name="T7" fmla="*/ 40 h 378"/>
                <a:gd name="T8" fmla="*/ 306 w 306"/>
                <a:gd name="T9" fmla="*/ 40 h 378"/>
                <a:gd name="T10" fmla="*/ 3 w 306"/>
                <a:gd name="T11" fmla="*/ 0 h 378"/>
                <a:gd name="T12" fmla="*/ 0 w 306"/>
                <a:gd name="T13" fmla="*/ 7 h 378"/>
                <a:gd name="T14" fmla="*/ 0 w 306"/>
                <a:gd name="T15" fmla="*/ 7 h 378"/>
                <a:gd name="T16" fmla="*/ 3 w 306"/>
                <a:gd name="T17" fmla="*/ 0 h 378"/>
                <a:gd name="T18" fmla="*/ 3 w 306"/>
                <a:gd name="T19"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6" h="378">
                  <a:moveTo>
                    <a:pt x="306" y="40"/>
                  </a:moveTo>
                  <a:cubicBezTo>
                    <a:pt x="146" y="378"/>
                    <a:pt x="146" y="378"/>
                    <a:pt x="146" y="378"/>
                  </a:cubicBezTo>
                  <a:cubicBezTo>
                    <a:pt x="147" y="376"/>
                    <a:pt x="148" y="374"/>
                    <a:pt x="149" y="373"/>
                  </a:cubicBezTo>
                  <a:cubicBezTo>
                    <a:pt x="306" y="40"/>
                    <a:pt x="306" y="40"/>
                    <a:pt x="306" y="40"/>
                  </a:cubicBezTo>
                  <a:cubicBezTo>
                    <a:pt x="306" y="40"/>
                    <a:pt x="306" y="40"/>
                    <a:pt x="306" y="40"/>
                  </a:cubicBezTo>
                  <a:moveTo>
                    <a:pt x="3" y="0"/>
                  </a:moveTo>
                  <a:cubicBezTo>
                    <a:pt x="0" y="7"/>
                    <a:pt x="0" y="7"/>
                    <a:pt x="0" y="7"/>
                  </a:cubicBezTo>
                  <a:cubicBezTo>
                    <a:pt x="0" y="7"/>
                    <a:pt x="0" y="7"/>
                    <a:pt x="0" y="7"/>
                  </a:cubicBezTo>
                  <a:cubicBezTo>
                    <a:pt x="3" y="0"/>
                    <a:pt x="3" y="0"/>
                    <a:pt x="3" y="0"/>
                  </a:cubicBezTo>
                  <a:cubicBezTo>
                    <a:pt x="3" y="0"/>
                    <a:pt x="3" y="0"/>
                    <a:pt x="3" y="0"/>
                  </a:cubicBezTo>
                </a:path>
              </a:pathLst>
            </a:custGeom>
            <a:solidFill>
              <a:srgbClr val="7E9FD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p>
          </p:txBody>
        </p:sp>
        <p:sp>
          <p:nvSpPr>
            <p:cNvPr id="51" name="Freeform: Shape 21"/>
            <p:cNvSpPr>
              <a:spLocks/>
            </p:cNvSpPr>
            <p:nvPr/>
          </p:nvSpPr>
          <p:spPr bwMode="auto">
            <a:xfrm>
              <a:off x="2858526" y="2651069"/>
              <a:ext cx="1507421" cy="1029759"/>
            </a:xfrm>
            <a:custGeom>
              <a:avLst/>
              <a:gdLst>
                <a:gd name="T0" fmla="*/ 17 w 323"/>
                <a:gd name="T1" fmla="*/ 0 h 372"/>
                <a:gd name="T2" fmla="*/ 0 w 323"/>
                <a:gd name="T3" fmla="*/ 33 h 372"/>
                <a:gd name="T4" fmla="*/ 15 w 323"/>
                <a:gd name="T5" fmla="*/ 64 h 372"/>
                <a:gd name="T6" fmla="*/ 16 w 323"/>
                <a:gd name="T7" fmla="*/ 64 h 372"/>
                <a:gd name="T8" fmla="*/ 162 w 323"/>
                <a:gd name="T9" fmla="*/ 372 h 372"/>
                <a:gd name="T10" fmla="*/ 163 w 323"/>
                <a:gd name="T11" fmla="*/ 371 h 372"/>
                <a:gd name="T12" fmla="*/ 323 w 323"/>
                <a:gd name="T13" fmla="*/ 33 h 372"/>
                <a:gd name="T14" fmla="*/ 311 w 323"/>
                <a:gd name="T15" fmla="*/ 8 h 372"/>
                <a:gd name="T16" fmla="*/ 13 w 323"/>
                <a:gd name="T17" fmla="*/ 8 h 372"/>
                <a:gd name="T18" fmla="*/ 17 w 323"/>
                <a:gd name="T19" fmla="*/ 0 h 372"/>
                <a:gd name="T20" fmla="*/ 17 w 323"/>
                <a:gd name="T21"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3" h="372">
                  <a:moveTo>
                    <a:pt x="17" y="0"/>
                  </a:moveTo>
                  <a:cubicBezTo>
                    <a:pt x="0" y="33"/>
                    <a:pt x="0" y="33"/>
                    <a:pt x="0" y="33"/>
                  </a:cubicBezTo>
                  <a:cubicBezTo>
                    <a:pt x="15" y="64"/>
                    <a:pt x="15" y="64"/>
                    <a:pt x="15" y="64"/>
                  </a:cubicBezTo>
                  <a:cubicBezTo>
                    <a:pt x="16" y="64"/>
                    <a:pt x="16" y="64"/>
                    <a:pt x="16" y="64"/>
                  </a:cubicBezTo>
                  <a:cubicBezTo>
                    <a:pt x="162" y="372"/>
                    <a:pt x="162" y="372"/>
                    <a:pt x="162" y="372"/>
                  </a:cubicBezTo>
                  <a:cubicBezTo>
                    <a:pt x="162" y="372"/>
                    <a:pt x="163" y="371"/>
                    <a:pt x="163" y="371"/>
                  </a:cubicBezTo>
                  <a:cubicBezTo>
                    <a:pt x="323" y="33"/>
                    <a:pt x="323" y="33"/>
                    <a:pt x="323" y="33"/>
                  </a:cubicBezTo>
                  <a:cubicBezTo>
                    <a:pt x="311" y="8"/>
                    <a:pt x="311" y="8"/>
                    <a:pt x="311" y="8"/>
                  </a:cubicBezTo>
                  <a:cubicBezTo>
                    <a:pt x="13" y="8"/>
                    <a:pt x="13" y="8"/>
                    <a:pt x="13" y="8"/>
                  </a:cubicBezTo>
                  <a:cubicBezTo>
                    <a:pt x="17" y="0"/>
                    <a:pt x="17" y="0"/>
                    <a:pt x="17" y="0"/>
                  </a:cubicBezTo>
                  <a:cubicBezTo>
                    <a:pt x="17" y="0"/>
                    <a:pt x="17" y="0"/>
                    <a:pt x="17" y="0"/>
                  </a:cubicBezTo>
                </a:path>
              </a:pathLst>
            </a:custGeom>
            <a:solidFill>
              <a:schemeClr val="accent4">
                <a:lumMod val="75000"/>
              </a:schemeClr>
            </a:solidFill>
            <a:ln>
              <a:noFill/>
            </a:ln>
          </p:spPr>
          <p:txBody>
            <a:bodyPr anchor="ctr"/>
            <a:lstStyle/>
            <a:p>
              <a:pPr algn="ctr"/>
              <a:endParaRPr/>
            </a:p>
          </p:txBody>
        </p:sp>
        <p:sp>
          <p:nvSpPr>
            <p:cNvPr id="52" name="Freeform: Shape 22"/>
            <p:cNvSpPr>
              <a:spLocks/>
            </p:cNvSpPr>
            <p:nvPr/>
          </p:nvSpPr>
          <p:spPr bwMode="auto">
            <a:xfrm>
              <a:off x="7003931" y="2628860"/>
              <a:ext cx="1432444" cy="1047292"/>
            </a:xfrm>
            <a:custGeom>
              <a:avLst/>
              <a:gdLst>
                <a:gd name="T0" fmla="*/ 307 w 307"/>
                <a:gd name="T1" fmla="*/ 39 h 378"/>
                <a:gd name="T2" fmla="*/ 147 w 307"/>
                <a:gd name="T3" fmla="*/ 378 h 378"/>
                <a:gd name="T4" fmla="*/ 150 w 307"/>
                <a:gd name="T5" fmla="*/ 372 h 378"/>
                <a:gd name="T6" fmla="*/ 307 w 307"/>
                <a:gd name="T7" fmla="*/ 40 h 378"/>
                <a:gd name="T8" fmla="*/ 307 w 307"/>
                <a:gd name="T9" fmla="*/ 39 h 378"/>
                <a:gd name="T10" fmla="*/ 3 w 307"/>
                <a:gd name="T11" fmla="*/ 0 h 378"/>
                <a:gd name="T12" fmla="*/ 0 w 307"/>
                <a:gd name="T13" fmla="*/ 8 h 378"/>
                <a:gd name="T14" fmla="*/ 0 w 307"/>
                <a:gd name="T15" fmla="*/ 8 h 378"/>
                <a:gd name="T16" fmla="*/ 3 w 307"/>
                <a:gd name="T17"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7" h="378">
                  <a:moveTo>
                    <a:pt x="307" y="39"/>
                  </a:moveTo>
                  <a:cubicBezTo>
                    <a:pt x="147" y="378"/>
                    <a:pt x="147" y="378"/>
                    <a:pt x="147" y="378"/>
                  </a:cubicBezTo>
                  <a:cubicBezTo>
                    <a:pt x="148" y="376"/>
                    <a:pt x="149" y="374"/>
                    <a:pt x="150" y="372"/>
                  </a:cubicBezTo>
                  <a:cubicBezTo>
                    <a:pt x="307" y="40"/>
                    <a:pt x="307" y="40"/>
                    <a:pt x="307" y="40"/>
                  </a:cubicBezTo>
                  <a:cubicBezTo>
                    <a:pt x="307" y="39"/>
                    <a:pt x="307" y="39"/>
                    <a:pt x="307" y="39"/>
                  </a:cubicBezTo>
                  <a:moveTo>
                    <a:pt x="3" y="0"/>
                  </a:moveTo>
                  <a:cubicBezTo>
                    <a:pt x="0" y="8"/>
                    <a:pt x="0" y="8"/>
                    <a:pt x="0" y="8"/>
                  </a:cubicBezTo>
                  <a:cubicBezTo>
                    <a:pt x="0" y="8"/>
                    <a:pt x="0" y="8"/>
                    <a:pt x="0" y="8"/>
                  </a:cubicBezTo>
                  <a:cubicBezTo>
                    <a:pt x="3" y="0"/>
                    <a:pt x="3" y="0"/>
                    <a:pt x="3" y="0"/>
                  </a:cubicBezTo>
                </a:path>
              </a:pathLst>
            </a:custGeom>
            <a:solidFill>
              <a:srgbClr val="D37A69"/>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p>
          </p:txBody>
        </p:sp>
        <p:sp>
          <p:nvSpPr>
            <p:cNvPr id="53" name="Freeform: Shape 23"/>
            <p:cNvSpPr>
              <a:spLocks/>
            </p:cNvSpPr>
            <p:nvPr/>
          </p:nvSpPr>
          <p:spPr bwMode="auto">
            <a:xfrm>
              <a:off x="6928953" y="2651068"/>
              <a:ext cx="1507421" cy="1027422"/>
            </a:xfrm>
            <a:custGeom>
              <a:avLst/>
              <a:gdLst>
                <a:gd name="T0" fmla="*/ 16 w 323"/>
                <a:gd name="T1" fmla="*/ 0 h 371"/>
                <a:gd name="T2" fmla="*/ 0 w 323"/>
                <a:gd name="T3" fmla="*/ 32 h 371"/>
                <a:gd name="T4" fmla="*/ 15 w 323"/>
                <a:gd name="T5" fmla="*/ 62 h 371"/>
                <a:gd name="T6" fmla="*/ 15 w 323"/>
                <a:gd name="T7" fmla="*/ 62 h 371"/>
                <a:gd name="T8" fmla="*/ 162 w 323"/>
                <a:gd name="T9" fmla="*/ 371 h 371"/>
                <a:gd name="T10" fmla="*/ 163 w 323"/>
                <a:gd name="T11" fmla="*/ 370 h 371"/>
                <a:gd name="T12" fmla="*/ 323 w 323"/>
                <a:gd name="T13" fmla="*/ 31 h 371"/>
                <a:gd name="T14" fmla="*/ 312 w 323"/>
                <a:gd name="T15" fmla="*/ 8 h 371"/>
                <a:gd name="T16" fmla="*/ 12 w 323"/>
                <a:gd name="T17" fmla="*/ 8 h 371"/>
                <a:gd name="T18" fmla="*/ 16 w 323"/>
                <a:gd name="T19" fmla="*/ 0 h 371"/>
                <a:gd name="T20" fmla="*/ 16 w 323"/>
                <a:gd name="T21" fmla="*/ 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3" h="371">
                  <a:moveTo>
                    <a:pt x="16" y="0"/>
                  </a:moveTo>
                  <a:cubicBezTo>
                    <a:pt x="0" y="32"/>
                    <a:pt x="0" y="32"/>
                    <a:pt x="0" y="32"/>
                  </a:cubicBezTo>
                  <a:cubicBezTo>
                    <a:pt x="15" y="62"/>
                    <a:pt x="15" y="62"/>
                    <a:pt x="15" y="62"/>
                  </a:cubicBezTo>
                  <a:cubicBezTo>
                    <a:pt x="15" y="62"/>
                    <a:pt x="15" y="62"/>
                    <a:pt x="15" y="62"/>
                  </a:cubicBezTo>
                  <a:cubicBezTo>
                    <a:pt x="162" y="371"/>
                    <a:pt x="162" y="371"/>
                    <a:pt x="162" y="371"/>
                  </a:cubicBezTo>
                  <a:cubicBezTo>
                    <a:pt x="162" y="370"/>
                    <a:pt x="162" y="370"/>
                    <a:pt x="163" y="370"/>
                  </a:cubicBezTo>
                  <a:cubicBezTo>
                    <a:pt x="323" y="31"/>
                    <a:pt x="323" y="31"/>
                    <a:pt x="323" y="31"/>
                  </a:cubicBezTo>
                  <a:cubicBezTo>
                    <a:pt x="312" y="8"/>
                    <a:pt x="312" y="8"/>
                    <a:pt x="312" y="8"/>
                  </a:cubicBezTo>
                  <a:cubicBezTo>
                    <a:pt x="12" y="8"/>
                    <a:pt x="12" y="8"/>
                    <a:pt x="12" y="8"/>
                  </a:cubicBezTo>
                  <a:cubicBezTo>
                    <a:pt x="16" y="0"/>
                    <a:pt x="16" y="0"/>
                    <a:pt x="16" y="0"/>
                  </a:cubicBezTo>
                  <a:cubicBezTo>
                    <a:pt x="16" y="0"/>
                    <a:pt x="16" y="0"/>
                    <a:pt x="16" y="0"/>
                  </a:cubicBezTo>
                </a:path>
              </a:pathLst>
            </a:custGeom>
            <a:solidFill>
              <a:schemeClr val="accent5">
                <a:lumMod val="75000"/>
              </a:schemeClr>
            </a:solidFill>
            <a:ln>
              <a:noFill/>
            </a:ln>
          </p:spPr>
          <p:txBody>
            <a:bodyPr anchor="ctr"/>
            <a:lstStyle/>
            <a:p>
              <a:pPr algn="ctr"/>
              <a:endParaRPr/>
            </a:p>
          </p:txBody>
        </p:sp>
        <p:sp>
          <p:nvSpPr>
            <p:cNvPr id="54" name="Freeform: Shape 24"/>
            <p:cNvSpPr>
              <a:spLocks/>
            </p:cNvSpPr>
            <p:nvPr/>
          </p:nvSpPr>
          <p:spPr bwMode="auto">
            <a:xfrm>
              <a:off x="2919686" y="2628861"/>
              <a:ext cx="2505791" cy="1126773"/>
            </a:xfrm>
            <a:custGeom>
              <a:avLst/>
              <a:gdLst>
                <a:gd name="T0" fmla="*/ 323 w 537"/>
                <a:gd name="T1" fmla="*/ 0 h 407"/>
                <a:gd name="T2" fmla="*/ 511 w 537"/>
                <a:gd name="T3" fmla="*/ 385 h 407"/>
                <a:gd name="T4" fmla="*/ 537 w 537"/>
                <a:gd name="T5" fmla="*/ 407 h 407"/>
                <a:gd name="T6" fmla="*/ 236 w 537"/>
                <a:gd name="T7" fmla="*/ 407 h 407"/>
                <a:gd name="T8" fmla="*/ 224 w 537"/>
                <a:gd name="T9" fmla="*/ 406 h 407"/>
                <a:gd name="T10" fmla="*/ 177 w 537"/>
                <a:gd name="T11" fmla="*/ 372 h 407"/>
                <a:gd name="T12" fmla="*/ 0 w 537"/>
                <a:gd name="T13" fmla="*/ 0 h 407"/>
                <a:gd name="T14" fmla="*/ 323 w 537"/>
                <a:gd name="T15" fmla="*/ 0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7" h="407">
                  <a:moveTo>
                    <a:pt x="323" y="0"/>
                  </a:moveTo>
                  <a:cubicBezTo>
                    <a:pt x="511" y="385"/>
                    <a:pt x="511" y="385"/>
                    <a:pt x="511" y="385"/>
                  </a:cubicBezTo>
                  <a:cubicBezTo>
                    <a:pt x="521" y="406"/>
                    <a:pt x="531" y="407"/>
                    <a:pt x="537" y="407"/>
                  </a:cubicBezTo>
                  <a:cubicBezTo>
                    <a:pt x="236" y="407"/>
                    <a:pt x="236" y="407"/>
                    <a:pt x="236" y="407"/>
                  </a:cubicBezTo>
                  <a:cubicBezTo>
                    <a:pt x="232" y="407"/>
                    <a:pt x="228" y="407"/>
                    <a:pt x="224" y="406"/>
                  </a:cubicBezTo>
                  <a:cubicBezTo>
                    <a:pt x="209" y="405"/>
                    <a:pt x="188" y="395"/>
                    <a:pt x="177" y="372"/>
                  </a:cubicBezTo>
                  <a:cubicBezTo>
                    <a:pt x="0" y="0"/>
                    <a:pt x="0" y="0"/>
                    <a:pt x="0" y="0"/>
                  </a:cubicBezTo>
                  <a:lnTo>
                    <a:pt x="323" y="0"/>
                  </a:lnTo>
                  <a:close/>
                </a:path>
              </a:pathLst>
            </a:custGeom>
            <a:solidFill>
              <a:schemeClr val="accent2"/>
            </a:solidFill>
            <a:ln>
              <a:noFill/>
            </a:ln>
          </p:spPr>
          <p:txBody>
            <a:bodyPr anchor="ctr"/>
            <a:lstStyle/>
            <a:p>
              <a:pPr algn="ctr"/>
              <a:endParaRPr/>
            </a:p>
          </p:txBody>
        </p:sp>
        <p:sp>
          <p:nvSpPr>
            <p:cNvPr id="55" name="Freeform: Shape 25"/>
            <p:cNvSpPr>
              <a:spLocks/>
            </p:cNvSpPr>
            <p:nvPr/>
          </p:nvSpPr>
          <p:spPr bwMode="auto">
            <a:xfrm>
              <a:off x="1935130" y="1520789"/>
              <a:ext cx="2505791" cy="1130280"/>
            </a:xfrm>
            <a:custGeom>
              <a:avLst/>
              <a:gdLst>
                <a:gd name="T0" fmla="*/ 215 w 537"/>
                <a:gd name="T1" fmla="*/ 408 h 408"/>
                <a:gd name="T2" fmla="*/ 26 w 537"/>
                <a:gd name="T3" fmla="*/ 23 h 408"/>
                <a:gd name="T4" fmla="*/ 0 w 537"/>
                <a:gd name="T5" fmla="*/ 0 h 408"/>
                <a:gd name="T6" fmla="*/ 301 w 537"/>
                <a:gd name="T7" fmla="*/ 0 h 408"/>
                <a:gd name="T8" fmla="*/ 313 w 537"/>
                <a:gd name="T9" fmla="*/ 1 h 408"/>
                <a:gd name="T10" fmla="*/ 360 w 537"/>
                <a:gd name="T11" fmla="*/ 35 h 408"/>
                <a:gd name="T12" fmla="*/ 537 w 537"/>
                <a:gd name="T13" fmla="*/ 408 h 408"/>
                <a:gd name="T14" fmla="*/ 215 w 537"/>
                <a:gd name="T15" fmla="*/ 408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7" h="408">
                  <a:moveTo>
                    <a:pt x="215" y="408"/>
                  </a:moveTo>
                  <a:cubicBezTo>
                    <a:pt x="26" y="23"/>
                    <a:pt x="26" y="23"/>
                    <a:pt x="26" y="23"/>
                  </a:cubicBezTo>
                  <a:cubicBezTo>
                    <a:pt x="16" y="2"/>
                    <a:pt x="6" y="1"/>
                    <a:pt x="0" y="0"/>
                  </a:cubicBezTo>
                  <a:cubicBezTo>
                    <a:pt x="301" y="0"/>
                    <a:pt x="301" y="0"/>
                    <a:pt x="301" y="0"/>
                  </a:cubicBezTo>
                  <a:cubicBezTo>
                    <a:pt x="306" y="1"/>
                    <a:pt x="310" y="1"/>
                    <a:pt x="313" y="1"/>
                  </a:cubicBezTo>
                  <a:cubicBezTo>
                    <a:pt x="328" y="2"/>
                    <a:pt x="350" y="13"/>
                    <a:pt x="360" y="35"/>
                  </a:cubicBezTo>
                  <a:cubicBezTo>
                    <a:pt x="537" y="408"/>
                    <a:pt x="537" y="408"/>
                    <a:pt x="537" y="408"/>
                  </a:cubicBezTo>
                  <a:lnTo>
                    <a:pt x="215" y="408"/>
                  </a:lnTo>
                  <a:close/>
                </a:path>
              </a:pathLst>
            </a:custGeom>
            <a:solidFill>
              <a:schemeClr val="accent2"/>
            </a:solidFill>
            <a:ln>
              <a:noFill/>
            </a:ln>
          </p:spPr>
          <p:txBody>
            <a:bodyPr anchor="ctr"/>
            <a:lstStyle/>
            <a:p>
              <a:pPr algn="ctr"/>
              <a:endParaRPr/>
            </a:p>
          </p:txBody>
        </p:sp>
        <p:sp>
          <p:nvSpPr>
            <p:cNvPr id="56" name="Freeform: Shape 26"/>
            <p:cNvSpPr>
              <a:spLocks/>
            </p:cNvSpPr>
            <p:nvPr/>
          </p:nvSpPr>
          <p:spPr bwMode="auto">
            <a:xfrm>
              <a:off x="6984199" y="2628861"/>
              <a:ext cx="2507764" cy="1126773"/>
            </a:xfrm>
            <a:custGeom>
              <a:avLst/>
              <a:gdLst>
                <a:gd name="T0" fmla="*/ 323 w 537"/>
                <a:gd name="T1" fmla="*/ 0 h 407"/>
                <a:gd name="T2" fmla="*/ 511 w 537"/>
                <a:gd name="T3" fmla="*/ 385 h 407"/>
                <a:gd name="T4" fmla="*/ 537 w 537"/>
                <a:gd name="T5" fmla="*/ 407 h 407"/>
                <a:gd name="T6" fmla="*/ 236 w 537"/>
                <a:gd name="T7" fmla="*/ 407 h 407"/>
                <a:gd name="T8" fmla="*/ 224 w 537"/>
                <a:gd name="T9" fmla="*/ 406 h 407"/>
                <a:gd name="T10" fmla="*/ 177 w 537"/>
                <a:gd name="T11" fmla="*/ 372 h 407"/>
                <a:gd name="T12" fmla="*/ 0 w 537"/>
                <a:gd name="T13" fmla="*/ 0 h 407"/>
                <a:gd name="T14" fmla="*/ 323 w 537"/>
                <a:gd name="T15" fmla="*/ 0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7" h="407">
                  <a:moveTo>
                    <a:pt x="323" y="0"/>
                  </a:moveTo>
                  <a:cubicBezTo>
                    <a:pt x="511" y="385"/>
                    <a:pt x="511" y="385"/>
                    <a:pt x="511" y="385"/>
                  </a:cubicBezTo>
                  <a:cubicBezTo>
                    <a:pt x="521" y="406"/>
                    <a:pt x="531" y="407"/>
                    <a:pt x="537" y="407"/>
                  </a:cubicBezTo>
                  <a:cubicBezTo>
                    <a:pt x="236" y="407"/>
                    <a:pt x="236" y="407"/>
                    <a:pt x="236" y="407"/>
                  </a:cubicBezTo>
                  <a:cubicBezTo>
                    <a:pt x="231" y="407"/>
                    <a:pt x="227" y="407"/>
                    <a:pt x="224" y="406"/>
                  </a:cubicBezTo>
                  <a:cubicBezTo>
                    <a:pt x="209" y="405"/>
                    <a:pt x="188" y="395"/>
                    <a:pt x="177" y="372"/>
                  </a:cubicBezTo>
                  <a:cubicBezTo>
                    <a:pt x="0" y="0"/>
                    <a:pt x="0" y="0"/>
                    <a:pt x="0" y="0"/>
                  </a:cubicBezTo>
                  <a:lnTo>
                    <a:pt x="323" y="0"/>
                  </a:lnTo>
                  <a:close/>
                </a:path>
              </a:pathLst>
            </a:custGeom>
            <a:solidFill>
              <a:schemeClr val="accent3"/>
            </a:solidFill>
            <a:ln>
              <a:noFill/>
            </a:ln>
          </p:spPr>
          <p:txBody>
            <a:bodyPr anchor="ctr"/>
            <a:lstStyle/>
            <a:p>
              <a:pPr algn="ctr"/>
              <a:endParaRPr/>
            </a:p>
          </p:txBody>
        </p:sp>
        <p:sp>
          <p:nvSpPr>
            <p:cNvPr id="57" name="Freeform: Shape 27"/>
            <p:cNvSpPr>
              <a:spLocks/>
            </p:cNvSpPr>
            <p:nvPr/>
          </p:nvSpPr>
          <p:spPr bwMode="auto">
            <a:xfrm>
              <a:off x="5999639" y="1520789"/>
              <a:ext cx="2507764" cy="1130280"/>
            </a:xfrm>
            <a:custGeom>
              <a:avLst/>
              <a:gdLst>
                <a:gd name="T0" fmla="*/ 214 w 537"/>
                <a:gd name="T1" fmla="*/ 408 h 408"/>
                <a:gd name="T2" fmla="*/ 26 w 537"/>
                <a:gd name="T3" fmla="*/ 23 h 408"/>
                <a:gd name="T4" fmla="*/ 0 w 537"/>
                <a:gd name="T5" fmla="*/ 0 h 408"/>
                <a:gd name="T6" fmla="*/ 301 w 537"/>
                <a:gd name="T7" fmla="*/ 0 h 408"/>
                <a:gd name="T8" fmla="*/ 313 w 537"/>
                <a:gd name="T9" fmla="*/ 1 h 408"/>
                <a:gd name="T10" fmla="*/ 360 w 537"/>
                <a:gd name="T11" fmla="*/ 35 h 408"/>
                <a:gd name="T12" fmla="*/ 537 w 537"/>
                <a:gd name="T13" fmla="*/ 408 h 408"/>
                <a:gd name="T14" fmla="*/ 214 w 537"/>
                <a:gd name="T15" fmla="*/ 408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7" h="408">
                  <a:moveTo>
                    <a:pt x="214" y="408"/>
                  </a:moveTo>
                  <a:cubicBezTo>
                    <a:pt x="26" y="23"/>
                    <a:pt x="26" y="23"/>
                    <a:pt x="26" y="23"/>
                  </a:cubicBezTo>
                  <a:cubicBezTo>
                    <a:pt x="16" y="2"/>
                    <a:pt x="6" y="1"/>
                    <a:pt x="0" y="0"/>
                  </a:cubicBezTo>
                  <a:cubicBezTo>
                    <a:pt x="301" y="0"/>
                    <a:pt x="301" y="0"/>
                    <a:pt x="301" y="0"/>
                  </a:cubicBezTo>
                  <a:cubicBezTo>
                    <a:pt x="306" y="1"/>
                    <a:pt x="310" y="1"/>
                    <a:pt x="313" y="1"/>
                  </a:cubicBezTo>
                  <a:cubicBezTo>
                    <a:pt x="328" y="2"/>
                    <a:pt x="349" y="13"/>
                    <a:pt x="360" y="35"/>
                  </a:cubicBezTo>
                  <a:cubicBezTo>
                    <a:pt x="537" y="408"/>
                    <a:pt x="537" y="408"/>
                    <a:pt x="537" y="408"/>
                  </a:cubicBezTo>
                  <a:lnTo>
                    <a:pt x="214" y="408"/>
                  </a:lnTo>
                  <a:close/>
                </a:path>
              </a:pathLst>
            </a:custGeom>
            <a:solidFill>
              <a:schemeClr val="accent3"/>
            </a:solidFill>
            <a:ln>
              <a:noFill/>
            </a:ln>
          </p:spPr>
          <p:txBody>
            <a:bodyPr anchor="ctr"/>
            <a:lstStyle/>
            <a:p>
              <a:pPr algn="ctr"/>
              <a:endParaRPr/>
            </a:p>
          </p:txBody>
        </p:sp>
        <p:sp>
          <p:nvSpPr>
            <p:cNvPr id="58" name="TextBox 28"/>
            <p:cNvSpPr txBox="1"/>
            <p:nvPr/>
          </p:nvSpPr>
          <p:spPr>
            <a:xfrm rot="3174467">
              <a:off x="3141032" y="2493108"/>
              <a:ext cx="1287690" cy="419899"/>
            </a:xfrm>
            <a:prstGeom prst="rect">
              <a:avLst/>
            </a:prstGeom>
            <a:noFill/>
          </p:spPr>
          <p:txBody>
            <a:bodyPr wrap="none">
              <a:normAutofit/>
            </a:bodyPr>
            <a:lstStyle/>
            <a:p>
              <a:pPr algn="ctr"/>
              <a:r>
                <a:rPr lang="zh-CN" altLang="en-US" sz="1600">
                  <a:solidFill>
                    <a:schemeClr val="bg1"/>
                  </a:solidFill>
                </a:rPr>
                <a:t>标题文本预设</a:t>
              </a:r>
            </a:p>
          </p:txBody>
        </p:sp>
        <p:sp>
          <p:nvSpPr>
            <p:cNvPr id="59" name="TextBox 29"/>
            <p:cNvSpPr txBox="1"/>
            <p:nvPr/>
          </p:nvSpPr>
          <p:spPr>
            <a:xfrm rot="3152684">
              <a:off x="7132050" y="2432844"/>
              <a:ext cx="1287690" cy="419899"/>
            </a:xfrm>
            <a:prstGeom prst="rect">
              <a:avLst/>
            </a:prstGeom>
            <a:noFill/>
          </p:spPr>
          <p:txBody>
            <a:bodyPr wrap="none">
              <a:normAutofit/>
            </a:bodyPr>
            <a:lstStyle/>
            <a:p>
              <a:pPr algn="ctr"/>
              <a:r>
                <a:rPr lang="zh-CN" altLang="en-US" sz="1600">
                  <a:solidFill>
                    <a:schemeClr val="bg1"/>
                  </a:solidFill>
                </a:rPr>
                <a:t>标题文本预设</a:t>
              </a:r>
            </a:p>
          </p:txBody>
        </p:sp>
        <p:sp>
          <p:nvSpPr>
            <p:cNvPr id="60" name="TextBox 30"/>
            <p:cNvSpPr txBox="1"/>
            <p:nvPr/>
          </p:nvSpPr>
          <p:spPr>
            <a:xfrm rot="3043581">
              <a:off x="5067207" y="2396702"/>
              <a:ext cx="1287690" cy="419899"/>
            </a:xfrm>
            <a:prstGeom prst="rect">
              <a:avLst/>
            </a:prstGeom>
            <a:noFill/>
          </p:spPr>
          <p:txBody>
            <a:bodyPr wrap="none">
              <a:normAutofit/>
            </a:bodyPr>
            <a:lstStyle/>
            <a:p>
              <a:pPr algn="ctr"/>
              <a:r>
                <a:rPr lang="zh-CN" altLang="en-US" sz="1600">
                  <a:solidFill>
                    <a:schemeClr val="bg1"/>
                  </a:solidFill>
                </a:rPr>
                <a:t>标题文本预设</a:t>
              </a:r>
            </a:p>
          </p:txBody>
        </p:sp>
      </p:grpSp>
      <p:grpSp>
        <p:nvGrpSpPr>
          <p:cNvPr id="5" name="Group 41"/>
          <p:cNvGrpSpPr/>
          <p:nvPr/>
        </p:nvGrpSpPr>
        <p:grpSpPr>
          <a:xfrm>
            <a:off x="1337267" y="3327833"/>
            <a:ext cx="269999" cy="269999"/>
            <a:chOff x="6560456" y="2515733"/>
            <a:chExt cx="359999" cy="359998"/>
          </a:xfrm>
        </p:grpSpPr>
        <p:sp>
          <p:nvSpPr>
            <p:cNvPr id="32" name="Oval 42"/>
            <p:cNvSpPr/>
            <p:nvPr/>
          </p:nvSpPr>
          <p:spPr>
            <a:xfrm>
              <a:off x="6560456" y="2515733"/>
              <a:ext cx="359999" cy="359998"/>
            </a:xfrm>
            <a:prstGeom prst="ellipse">
              <a:avLst/>
            </a:prstGeom>
            <a:solidFill>
              <a:schemeClr val="accent1"/>
            </a:solidFill>
            <a:ln>
              <a:noFill/>
            </a:ln>
          </p:spPr>
          <p:style>
            <a:lnRef idx="2">
              <a:schemeClr val="accent3">
                <a:hueOff val="552171"/>
                <a:satOff val="28263"/>
                <a:lumOff val="11872"/>
                <a:alphaOff val="0"/>
              </a:schemeClr>
            </a:lnRef>
            <a:fillRef idx="1">
              <a:schemeClr val="accent3">
                <a:hueOff val="552171"/>
                <a:satOff val="28263"/>
                <a:lumOff val="11872"/>
                <a:alphaOff val="0"/>
              </a:schemeClr>
            </a:fillRef>
            <a:effectRef idx="0">
              <a:schemeClr val="accent3">
                <a:hueOff val="552171"/>
                <a:satOff val="28263"/>
                <a:lumOff val="11872"/>
                <a:alphaOff val="0"/>
              </a:schemeClr>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33" name="Group 43"/>
            <p:cNvGrpSpPr>
              <a:grpSpLocks noChangeAspect="1"/>
            </p:cNvGrpSpPr>
            <p:nvPr/>
          </p:nvGrpSpPr>
          <p:grpSpPr>
            <a:xfrm>
              <a:off x="6653303" y="2610240"/>
              <a:ext cx="174299" cy="177740"/>
              <a:chOff x="7160655" y="2178006"/>
              <a:chExt cx="379359" cy="386846"/>
            </a:xfrm>
            <a:solidFill>
              <a:schemeClr val="bg1">
                <a:lumMod val="95000"/>
              </a:schemeClr>
            </a:solidFill>
          </p:grpSpPr>
          <p:sp>
            <p:nvSpPr>
              <p:cNvPr id="34" name="Freeform: Shape 44"/>
              <p:cNvSpPr>
                <a:spLocks/>
              </p:cNvSpPr>
              <p:nvPr/>
            </p:nvSpPr>
            <p:spPr bwMode="auto">
              <a:xfrm>
                <a:off x="7277956" y="2178006"/>
                <a:ext cx="262058" cy="262058"/>
              </a:xfrm>
              <a:custGeom>
                <a:avLst/>
                <a:gdLst>
                  <a:gd name="T0" fmla="*/ 65 w 79"/>
                  <a:gd name="T1" fmla="*/ 14 h 79"/>
                  <a:gd name="T2" fmla="*/ 14 w 79"/>
                  <a:gd name="T3" fmla="*/ 14 h 79"/>
                  <a:gd name="T4" fmla="*/ 11 w 79"/>
                  <a:gd name="T5" fmla="*/ 63 h 79"/>
                  <a:gd name="T6" fmla="*/ 11 w 79"/>
                  <a:gd name="T7" fmla="*/ 63 h 79"/>
                  <a:gd name="T8" fmla="*/ 17 w 79"/>
                  <a:gd name="T9" fmla="*/ 68 h 79"/>
                  <a:gd name="T10" fmla="*/ 64 w 79"/>
                  <a:gd name="T11" fmla="*/ 65 h 79"/>
                  <a:gd name="T12" fmla="*/ 65 w 79"/>
                  <a:gd name="T13" fmla="*/ 14 h 79"/>
                  <a:gd name="T14" fmla="*/ 58 w 79"/>
                  <a:gd name="T15" fmla="*/ 59 h 79"/>
                  <a:gd name="T16" fmla="*/ 20 w 79"/>
                  <a:gd name="T17" fmla="*/ 59 h 79"/>
                  <a:gd name="T18" fmla="*/ 20 w 79"/>
                  <a:gd name="T19" fmla="*/ 21 h 79"/>
                  <a:gd name="T20" fmla="*/ 58 w 79"/>
                  <a:gd name="T21" fmla="*/ 21 h 79"/>
                  <a:gd name="T22" fmla="*/ 58 w 79"/>
                  <a:gd name="T23" fmla="*/ 5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79">
                    <a:moveTo>
                      <a:pt x="65" y="14"/>
                    </a:moveTo>
                    <a:cubicBezTo>
                      <a:pt x="51" y="0"/>
                      <a:pt x="28" y="0"/>
                      <a:pt x="14" y="14"/>
                    </a:cubicBezTo>
                    <a:cubicBezTo>
                      <a:pt x="0" y="28"/>
                      <a:pt x="0" y="49"/>
                      <a:pt x="11" y="63"/>
                    </a:cubicBezTo>
                    <a:cubicBezTo>
                      <a:pt x="11" y="63"/>
                      <a:pt x="11" y="63"/>
                      <a:pt x="11" y="63"/>
                    </a:cubicBezTo>
                    <a:cubicBezTo>
                      <a:pt x="14" y="66"/>
                      <a:pt x="15" y="67"/>
                      <a:pt x="17" y="68"/>
                    </a:cubicBezTo>
                    <a:cubicBezTo>
                      <a:pt x="31" y="79"/>
                      <a:pt x="51" y="78"/>
                      <a:pt x="64" y="65"/>
                    </a:cubicBezTo>
                    <a:cubicBezTo>
                      <a:pt x="78" y="51"/>
                      <a:pt x="79" y="29"/>
                      <a:pt x="65" y="14"/>
                    </a:cubicBezTo>
                    <a:close/>
                    <a:moveTo>
                      <a:pt x="58" y="59"/>
                    </a:moveTo>
                    <a:cubicBezTo>
                      <a:pt x="47" y="69"/>
                      <a:pt x="30" y="69"/>
                      <a:pt x="20" y="59"/>
                    </a:cubicBezTo>
                    <a:cubicBezTo>
                      <a:pt x="9" y="48"/>
                      <a:pt x="9" y="31"/>
                      <a:pt x="20" y="21"/>
                    </a:cubicBezTo>
                    <a:cubicBezTo>
                      <a:pt x="31" y="10"/>
                      <a:pt x="48" y="10"/>
                      <a:pt x="58" y="21"/>
                    </a:cubicBezTo>
                    <a:cubicBezTo>
                      <a:pt x="69" y="31"/>
                      <a:pt x="69" y="48"/>
                      <a:pt x="58"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35" name="Freeform: Shape 45"/>
              <p:cNvSpPr>
                <a:spLocks/>
              </p:cNvSpPr>
              <p:nvPr/>
            </p:nvSpPr>
            <p:spPr bwMode="auto">
              <a:xfrm>
                <a:off x="7160655" y="2400130"/>
                <a:ext cx="159730" cy="164722"/>
              </a:xfrm>
              <a:custGeom>
                <a:avLst/>
                <a:gdLst>
                  <a:gd name="T0" fmla="*/ 0 w 64"/>
                  <a:gd name="T1" fmla="*/ 52 h 66"/>
                  <a:gd name="T2" fmla="*/ 12 w 64"/>
                  <a:gd name="T3" fmla="*/ 66 h 66"/>
                  <a:gd name="T4" fmla="*/ 64 w 64"/>
                  <a:gd name="T5" fmla="*/ 8 h 66"/>
                  <a:gd name="T6" fmla="*/ 55 w 64"/>
                  <a:gd name="T7" fmla="*/ 0 h 66"/>
                  <a:gd name="T8" fmla="*/ 0 w 64"/>
                  <a:gd name="T9" fmla="*/ 52 h 66"/>
                </a:gdLst>
                <a:ahLst/>
                <a:cxnLst>
                  <a:cxn ang="0">
                    <a:pos x="T0" y="T1"/>
                  </a:cxn>
                  <a:cxn ang="0">
                    <a:pos x="T2" y="T3"/>
                  </a:cxn>
                  <a:cxn ang="0">
                    <a:pos x="T4" y="T5"/>
                  </a:cxn>
                  <a:cxn ang="0">
                    <a:pos x="T6" y="T7"/>
                  </a:cxn>
                  <a:cxn ang="0">
                    <a:pos x="T8" y="T9"/>
                  </a:cxn>
                </a:cxnLst>
                <a:rect l="0" t="0" r="r" b="b"/>
                <a:pathLst>
                  <a:path w="64" h="66">
                    <a:moveTo>
                      <a:pt x="0" y="52"/>
                    </a:moveTo>
                    <a:lnTo>
                      <a:pt x="12" y="66"/>
                    </a:lnTo>
                    <a:lnTo>
                      <a:pt x="64" y="8"/>
                    </a:lnTo>
                    <a:lnTo>
                      <a:pt x="55" y="0"/>
                    </a:lnTo>
                    <a:lnTo>
                      <a:pt x="0"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36" name="Freeform: Shape 46"/>
              <p:cNvSpPr>
                <a:spLocks/>
              </p:cNvSpPr>
              <p:nvPr/>
            </p:nvSpPr>
            <p:spPr bwMode="auto">
              <a:xfrm>
                <a:off x="7412728" y="2265358"/>
                <a:ext cx="99831" cy="119797"/>
              </a:xfrm>
              <a:custGeom>
                <a:avLst/>
                <a:gdLst>
                  <a:gd name="T0" fmla="*/ 16 w 30"/>
                  <a:gd name="T1" fmla="*/ 0 h 36"/>
                  <a:gd name="T2" fmla="*/ 0 w 30"/>
                  <a:gd name="T3" fmla="*/ 34 h 36"/>
                  <a:gd name="T4" fmla="*/ 6 w 30"/>
                  <a:gd name="T5" fmla="*/ 36 h 36"/>
                  <a:gd name="T6" fmla="*/ 16 w 30"/>
                  <a:gd name="T7" fmla="*/ 0 h 36"/>
                </a:gdLst>
                <a:ahLst/>
                <a:cxnLst>
                  <a:cxn ang="0">
                    <a:pos x="T0" y="T1"/>
                  </a:cxn>
                  <a:cxn ang="0">
                    <a:pos x="T2" y="T3"/>
                  </a:cxn>
                  <a:cxn ang="0">
                    <a:pos x="T4" y="T5"/>
                  </a:cxn>
                  <a:cxn ang="0">
                    <a:pos x="T6" y="T7"/>
                  </a:cxn>
                </a:cxnLst>
                <a:rect l="0" t="0" r="r" b="b"/>
                <a:pathLst>
                  <a:path w="30" h="36">
                    <a:moveTo>
                      <a:pt x="16" y="0"/>
                    </a:moveTo>
                    <a:cubicBezTo>
                      <a:pt x="20" y="26"/>
                      <a:pt x="0" y="34"/>
                      <a:pt x="0" y="34"/>
                    </a:cubicBezTo>
                    <a:cubicBezTo>
                      <a:pt x="6" y="36"/>
                      <a:pt x="6" y="36"/>
                      <a:pt x="6" y="36"/>
                    </a:cubicBezTo>
                    <a:cubicBezTo>
                      <a:pt x="30" y="21"/>
                      <a:pt x="16"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grpSp>
        <p:nvGrpSpPr>
          <p:cNvPr id="6" name="Group 47"/>
          <p:cNvGrpSpPr/>
          <p:nvPr/>
        </p:nvGrpSpPr>
        <p:grpSpPr>
          <a:xfrm>
            <a:off x="5412455" y="3327833"/>
            <a:ext cx="269999" cy="269999"/>
            <a:chOff x="6560455" y="4169941"/>
            <a:chExt cx="359999" cy="359998"/>
          </a:xfrm>
        </p:grpSpPr>
        <p:sp>
          <p:nvSpPr>
            <p:cNvPr id="25" name="Oval 48"/>
            <p:cNvSpPr/>
            <p:nvPr/>
          </p:nvSpPr>
          <p:spPr>
            <a:xfrm>
              <a:off x="6560455" y="4169941"/>
              <a:ext cx="359999" cy="359998"/>
            </a:xfrm>
            <a:prstGeom prst="ellipse">
              <a:avLst/>
            </a:prstGeom>
            <a:solidFill>
              <a:schemeClr val="accent3"/>
            </a:solidFill>
            <a:ln>
              <a:noFill/>
            </a:ln>
          </p:spPr>
          <p:style>
            <a:lnRef idx="2">
              <a:schemeClr val="accent3">
                <a:hueOff val="552171"/>
                <a:satOff val="28263"/>
                <a:lumOff val="11872"/>
                <a:alphaOff val="0"/>
              </a:schemeClr>
            </a:lnRef>
            <a:fillRef idx="1">
              <a:schemeClr val="accent3">
                <a:hueOff val="552171"/>
                <a:satOff val="28263"/>
                <a:lumOff val="11872"/>
                <a:alphaOff val="0"/>
              </a:schemeClr>
            </a:fillRef>
            <a:effectRef idx="0">
              <a:schemeClr val="accent3">
                <a:hueOff val="552171"/>
                <a:satOff val="28263"/>
                <a:lumOff val="11872"/>
                <a:alphaOff val="0"/>
              </a:schemeClr>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26" name="Group 49"/>
            <p:cNvGrpSpPr>
              <a:grpSpLocks noChangeAspect="1"/>
            </p:cNvGrpSpPr>
            <p:nvPr/>
          </p:nvGrpSpPr>
          <p:grpSpPr>
            <a:xfrm>
              <a:off x="6649404" y="4269792"/>
              <a:ext cx="182073" cy="160295"/>
              <a:chOff x="6040049" y="4182118"/>
              <a:chExt cx="521619" cy="459224"/>
            </a:xfrm>
            <a:solidFill>
              <a:schemeClr val="bg1">
                <a:lumMod val="95000"/>
              </a:schemeClr>
            </a:solidFill>
          </p:grpSpPr>
          <p:sp>
            <p:nvSpPr>
              <p:cNvPr id="27" name="Freeform: Shape 50"/>
              <p:cNvSpPr>
                <a:spLocks/>
              </p:cNvSpPr>
              <p:nvPr/>
            </p:nvSpPr>
            <p:spPr bwMode="auto">
              <a:xfrm>
                <a:off x="6087469" y="4202084"/>
                <a:ext cx="194671" cy="419291"/>
              </a:xfrm>
              <a:custGeom>
                <a:avLst/>
                <a:gdLst>
                  <a:gd name="T0" fmla="*/ 52 w 59"/>
                  <a:gd name="T1" fmla="*/ 5 h 126"/>
                  <a:gd name="T2" fmla="*/ 9 w 59"/>
                  <a:gd name="T3" fmla="*/ 38 h 126"/>
                  <a:gd name="T4" fmla="*/ 0 w 59"/>
                  <a:gd name="T5" fmla="*/ 39 h 126"/>
                  <a:gd name="T6" fmla="*/ 0 w 59"/>
                  <a:gd name="T7" fmla="*/ 86 h 126"/>
                  <a:gd name="T8" fmla="*/ 9 w 59"/>
                  <a:gd name="T9" fmla="*/ 88 h 126"/>
                  <a:gd name="T10" fmla="*/ 51 w 59"/>
                  <a:gd name="T11" fmla="*/ 119 h 126"/>
                  <a:gd name="T12" fmla="*/ 59 w 59"/>
                  <a:gd name="T13" fmla="*/ 119 h 126"/>
                  <a:gd name="T14" fmla="*/ 59 w 59"/>
                  <a:gd name="T15" fmla="*/ 5 h 126"/>
                  <a:gd name="T16" fmla="*/ 52 w 59"/>
                  <a:gd name="T17" fmla="*/ 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126">
                    <a:moveTo>
                      <a:pt x="52" y="5"/>
                    </a:moveTo>
                    <a:cubicBezTo>
                      <a:pt x="9" y="38"/>
                      <a:pt x="9" y="38"/>
                      <a:pt x="9" y="38"/>
                    </a:cubicBezTo>
                    <a:cubicBezTo>
                      <a:pt x="9" y="38"/>
                      <a:pt x="5" y="38"/>
                      <a:pt x="0" y="39"/>
                    </a:cubicBezTo>
                    <a:cubicBezTo>
                      <a:pt x="0" y="86"/>
                      <a:pt x="0" y="86"/>
                      <a:pt x="0" y="86"/>
                    </a:cubicBezTo>
                    <a:cubicBezTo>
                      <a:pt x="5" y="87"/>
                      <a:pt x="9" y="88"/>
                      <a:pt x="9" y="88"/>
                    </a:cubicBezTo>
                    <a:cubicBezTo>
                      <a:pt x="51" y="119"/>
                      <a:pt x="51" y="119"/>
                      <a:pt x="51" y="119"/>
                    </a:cubicBezTo>
                    <a:cubicBezTo>
                      <a:pt x="51" y="119"/>
                      <a:pt x="59" y="126"/>
                      <a:pt x="59" y="119"/>
                    </a:cubicBezTo>
                    <a:cubicBezTo>
                      <a:pt x="59" y="112"/>
                      <a:pt x="59" y="11"/>
                      <a:pt x="59" y="5"/>
                    </a:cubicBezTo>
                    <a:cubicBezTo>
                      <a:pt x="59" y="0"/>
                      <a:pt x="52" y="5"/>
                      <a:pt x="5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Freeform: Shape 51"/>
              <p:cNvSpPr>
                <a:spLocks/>
              </p:cNvSpPr>
              <p:nvPr/>
            </p:nvSpPr>
            <p:spPr bwMode="auto">
              <a:xfrm>
                <a:off x="6040049" y="4339353"/>
                <a:ext cx="27454" cy="147252"/>
              </a:xfrm>
              <a:custGeom>
                <a:avLst/>
                <a:gdLst>
                  <a:gd name="T0" fmla="*/ 0 w 8"/>
                  <a:gd name="T1" fmla="*/ 8 h 44"/>
                  <a:gd name="T2" fmla="*/ 0 w 8"/>
                  <a:gd name="T3" fmla="*/ 38 h 44"/>
                  <a:gd name="T4" fmla="*/ 8 w 8"/>
                  <a:gd name="T5" fmla="*/ 44 h 44"/>
                  <a:gd name="T6" fmla="*/ 8 w 8"/>
                  <a:gd name="T7" fmla="*/ 0 h 44"/>
                  <a:gd name="T8" fmla="*/ 0 w 8"/>
                  <a:gd name="T9" fmla="*/ 8 h 44"/>
                </a:gdLst>
                <a:ahLst/>
                <a:cxnLst>
                  <a:cxn ang="0">
                    <a:pos x="T0" y="T1"/>
                  </a:cxn>
                  <a:cxn ang="0">
                    <a:pos x="T2" y="T3"/>
                  </a:cxn>
                  <a:cxn ang="0">
                    <a:pos x="T4" y="T5"/>
                  </a:cxn>
                  <a:cxn ang="0">
                    <a:pos x="T6" y="T7"/>
                  </a:cxn>
                  <a:cxn ang="0">
                    <a:pos x="T8" y="T9"/>
                  </a:cxn>
                </a:cxnLst>
                <a:rect l="0" t="0" r="r" b="b"/>
                <a:pathLst>
                  <a:path w="8" h="44">
                    <a:moveTo>
                      <a:pt x="0" y="8"/>
                    </a:moveTo>
                    <a:cubicBezTo>
                      <a:pt x="0" y="16"/>
                      <a:pt x="0" y="32"/>
                      <a:pt x="0" y="38"/>
                    </a:cubicBezTo>
                    <a:cubicBezTo>
                      <a:pt x="0" y="40"/>
                      <a:pt x="4" y="42"/>
                      <a:pt x="8" y="44"/>
                    </a:cubicBezTo>
                    <a:cubicBezTo>
                      <a:pt x="8" y="0"/>
                      <a:pt x="8" y="0"/>
                      <a:pt x="8" y="0"/>
                    </a:cubicBezTo>
                    <a:cubicBezTo>
                      <a:pt x="4" y="2"/>
                      <a:pt x="0" y="4"/>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Freeform: Shape 52"/>
              <p:cNvSpPr>
                <a:spLocks/>
              </p:cNvSpPr>
              <p:nvPr/>
            </p:nvSpPr>
            <p:spPr bwMode="auto">
              <a:xfrm>
                <a:off x="6329559" y="4296924"/>
                <a:ext cx="77370" cy="229612"/>
              </a:xfrm>
              <a:custGeom>
                <a:avLst/>
                <a:gdLst>
                  <a:gd name="T0" fmla="*/ 10 w 23"/>
                  <a:gd name="T1" fmla="*/ 2 h 69"/>
                  <a:gd name="T2" fmla="*/ 2 w 23"/>
                  <a:gd name="T3" fmla="*/ 2 h 69"/>
                  <a:gd name="T4" fmla="*/ 2 w 23"/>
                  <a:gd name="T5" fmla="*/ 10 h 69"/>
                  <a:gd name="T6" fmla="*/ 12 w 23"/>
                  <a:gd name="T7" fmla="*/ 35 h 69"/>
                  <a:gd name="T8" fmla="*/ 2 w 23"/>
                  <a:gd name="T9" fmla="*/ 60 h 69"/>
                  <a:gd name="T10" fmla="*/ 2 w 23"/>
                  <a:gd name="T11" fmla="*/ 67 h 69"/>
                  <a:gd name="T12" fmla="*/ 6 w 23"/>
                  <a:gd name="T13" fmla="*/ 69 h 69"/>
                  <a:gd name="T14" fmla="*/ 10 w 23"/>
                  <a:gd name="T15" fmla="*/ 67 h 69"/>
                  <a:gd name="T16" fmla="*/ 23 w 23"/>
                  <a:gd name="T17" fmla="*/ 35 h 69"/>
                  <a:gd name="T18" fmla="*/ 10 w 23"/>
                  <a:gd name="T19" fmla="*/ 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69">
                    <a:moveTo>
                      <a:pt x="10" y="2"/>
                    </a:moveTo>
                    <a:cubicBezTo>
                      <a:pt x="7" y="0"/>
                      <a:pt x="4" y="0"/>
                      <a:pt x="2" y="2"/>
                    </a:cubicBezTo>
                    <a:cubicBezTo>
                      <a:pt x="0" y="4"/>
                      <a:pt x="0" y="8"/>
                      <a:pt x="2" y="10"/>
                    </a:cubicBezTo>
                    <a:cubicBezTo>
                      <a:pt x="9" y="17"/>
                      <a:pt x="12" y="26"/>
                      <a:pt x="12" y="35"/>
                    </a:cubicBezTo>
                    <a:cubicBezTo>
                      <a:pt x="12" y="44"/>
                      <a:pt x="9" y="53"/>
                      <a:pt x="2" y="60"/>
                    </a:cubicBezTo>
                    <a:cubicBezTo>
                      <a:pt x="0" y="62"/>
                      <a:pt x="0" y="65"/>
                      <a:pt x="2" y="67"/>
                    </a:cubicBezTo>
                    <a:cubicBezTo>
                      <a:pt x="3" y="68"/>
                      <a:pt x="4" y="69"/>
                      <a:pt x="6" y="69"/>
                    </a:cubicBezTo>
                    <a:cubicBezTo>
                      <a:pt x="7" y="69"/>
                      <a:pt x="9" y="68"/>
                      <a:pt x="10" y="67"/>
                    </a:cubicBezTo>
                    <a:cubicBezTo>
                      <a:pt x="19" y="58"/>
                      <a:pt x="23" y="47"/>
                      <a:pt x="23" y="35"/>
                    </a:cubicBezTo>
                    <a:cubicBezTo>
                      <a:pt x="23" y="23"/>
                      <a:pt x="19" y="11"/>
                      <a:pt x="1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Freeform: Shape 53"/>
              <p:cNvSpPr>
                <a:spLocks/>
              </p:cNvSpPr>
              <p:nvPr/>
            </p:nvSpPr>
            <p:spPr bwMode="auto">
              <a:xfrm>
                <a:off x="6376980" y="4239521"/>
                <a:ext cx="102328" cy="341923"/>
              </a:xfrm>
              <a:custGeom>
                <a:avLst/>
                <a:gdLst>
                  <a:gd name="T0" fmla="*/ 10 w 31"/>
                  <a:gd name="T1" fmla="*/ 2 h 103"/>
                  <a:gd name="T2" fmla="*/ 3 w 31"/>
                  <a:gd name="T3" fmla="*/ 2 h 103"/>
                  <a:gd name="T4" fmla="*/ 3 w 31"/>
                  <a:gd name="T5" fmla="*/ 10 h 103"/>
                  <a:gd name="T6" fmla="*/ 20 w 31"/>
                  <a:gd name="T7" fmla="*/ 52 h 103"/>
                  <a:gd name="T8" fmla="*/ 3 w 31"/>
                  <a:gd name="T9" fmla="*/ 94 h 103"/>
                  <a:gd name="T10" fmla="*/ 3 w 31"/>
                  <a:gd name="T11" fmla="*/ 102 h 103"/>
                  <a:gd name="T12" fmla="*/ 6 w 31"/>
                  <a:gd name="T13" fmla="*/ 103 h 103"/>
                  <a:gd name="T14" fmla="*/ 10 w 31"/>
                  <a:gd name="T15" fmla="*/ 102 h 103"/>
                  <a:gd name="T16" fmla="*/ 31 w 31"/>
                  <a:gd name="T17" fmla="*/ 52 h 103"/>
                  <a:gd name="T18" fmla="*/ 10 w 31"/>
                  <a:gd name="T19" fmla="*/ 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103">
                    <a:moveTo>
                      <a:pt x="10" y="2"/>
                    </a:moveTo>
                    <a:cubicBezTo>
                      <a:pt x="8" y="0"/>
                      <a:pt x="5" y="0"/>
                      <a:pt x="3" y="2"/>
                    </a:cubicBezTo>
                    <a:cubicBezTo>
                      <a:pt x="0" y="4"/>
                      <a:pt x="0" y="8"/>
                      <a:pt x="3" y="10"/>
                    </a:cubicBezTo>
                    <a:cubicBezTo>
                      <a:pt x="14" y="21"/>
                      <a:pt x="20" y="37"/>
                      <a:pt x="20" y="52"/>
                    </a:cubicBezTo>
                    <a:cubicBezTo>
                      <a:pt x="20" y="67"/>
                      <a:pt x="14" y="82"/>
                      <a:pt x="3" y="94"/>
                    </a:cubicBezTo>
                    <a:cubicBezTo>
                      <a:pt x="0" y="96"/>
                      <a:pt x="0" y="100"/>
                      <a:pt x="3" y="102"/>
                    </a:cubicBezTo>
                    <a:cubicBezTo>
                      <a:pt x="4" y="103"/>
                      <a:pt x="5" y="103"/>
                      <a:pt x="6" y="103"/>
                    </a:cubicBezTo>
                    <a:cubicBezTo>
                      <a:pt x="8" y="103"/>
                      <a:pt x="9" y="103"/>
                      <a:pt x="10" y="102"/>
                    </a:cubicBezTo>
                    <a:cubicBezTo>
                      <a:pt x="24" y="88"/>
                      <a:pt x="31" y="70"/>
                      <a:pt x="31" y="52"/>
                    </a:cubicBezTo>
                    <a:cubicBezTo>
                      <a:pt x="31" y="34"/>
                      <a:pt x="24" y="16"/>
                      <a:pt x="1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31" name="Freeform: Shape 54"/>
              <p:cNvSpPr>
                <a:spLocks/>
              </p:cNvSpPr>
              <p:nvPr/>
            </p:nvSpPr>
            <p:spPr bwMode="auto">
              <a:xfrm>
                <a:off x="6436879" y="4182118"/>
                <a:ext cx="124789" cy="459224"/>
              </a:xfrm>
              <a:custGeom>
                <a:avLst/>
                <a:gdLst>
                  <a:gd name="T0" fmla="*/ 10 w 38"/>
                  <a:gd name="T1" fmla="*/ 2 h 138"/>
                  <a:gd name="T2" fmla="*/ 2 w 38"/>
                  <a:gd name="T3" fmla="*/ 2 h 138"/>
                  <a:gd name="T4" fmla="*/ 2 w 38"/>
                  <a:gd name="T5" fmla="*/ 9 h 138"/>
                  <a:gd name="T6" fmla="*/ 27 w 38"/>
                  <a:gd name="T7" fmla="*/ 69 h 138"/>
                  <a:gd name="T8" fmla="*/ 2 w 38"/>
                  <a:gd name="T9" fmla="*/ 128 h 138"/>
                  <a:gd name="T10" fmla="*/ 2 w 38"/>
                  <a:gd name="T11" fmla="*/ 136 h 138"/>
                  <a:gd name="T12" fmla="*/ 6 w 38"/>
                  <a:gd name="T13" fmla="*/ 138 h 138"/>
                  <a:gd name="T14" fmla="*/ 10 w 38"/>
                  <a:gd name="T15" fmla="*/ 136 h 138"/>
                  <a:gd name="T16" fmla="*/ 38 w 38"/>
                  <a:gd name="T17" fmla="*/ 69 h 138"/>
                  <a:gd name="T18" fmla="*/ 10 w 38"/>
                  <a:gd name="T19" fmla="*/ 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138">
                    <a:moveTo>
                      <a:pt x="10" y="2"/>
                    </a:moveTo>
                    <a:cubicBezTo>
                      <a:pt x="8" y="0"/>
                      <a:pt x="5" y="0"/>
                      <a:pt x="2" y="2"/>
                    </a:cubicBezTo>
                    <a:cubicBezTo>
                      <a:pt x="0" y="4"/>
                      <a:pt x="0" y="7"/>
                      <a:pt x="2" y="9"/>
                    </a:cubicBezTo>
                    <a:cubicBezTo>
                      <a:pt x="19" y="26"/>
                      <a:pt x="27" y="47"/>
                      <a:pt x="27" y="69"/>
                    </a:cubicBezTo>
                    <a:cubicBezTo>
                      <a:pt x="27" y="90"/>
                      <a:pt x="19" y="112"/>
                      <a:pt x="2" y="128"/>
                    </a:cubicBezTo>
                    <a:cubicBezTo>
                      <a:pt x="0" y="130"/>
                      <a:pt x="0" y="134"/>
                      <a:pt x="2" y="136"/>
                    </a:cubicBezTo>
                    <a:cubicBezTo>
                      <a:pt x="4" y="137"/>
                      <a:pt x="5" y="138"/>
                      <a:pt x="6" y="138"/>
                    </a:cubicBezTo>
                    <a:cubicBezTo>
                      <a:pt x="8" y="138"/>
                      <a:pt x="9" y="137"/>
                      <a:pt x="10" y="136"/>
                    </a:cubicBezTo>
                    <a:cubicBezTo>
                      <a:pt x="29" y="117"/>
                      <a:pt x="38" y="93"/>
                      <a:pt x="38" y="69"/>
                    </a:cubicBezTo>
                    <a:cubicBezTo>
                      <a:pt x="38" y="45"/>
                      <a:pt x="29" y="20"/>
                      <a:pt x="1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grpSp>
        <p:nvGrpSpPr>
          <p:cNvPr id="7" name="Group 55"/>
          <p:cNvGrpSpPr/>
          <p:nvPr/>
        </p:nvGrpSpPr>
        <p:grpSpPr>
          <a:xfrm>
            <a:off x="7464703" y="3327833"/>
            <a:ext cx="269999" cy="269999"/>
            <a:chOff x="6560454" y="4997045"/>
            <a:chExt cx="359999" cy="359998"/>
          </a:xfrm>
        </p:grpSpPr>
        <p:sp>
          <p:nvSpPr>
            <p:cNvPr id="23" name="Oval 56"/>
            <p:cNvSpPr/>
            <p:nvPr/>
          </p:nvSpPr>
          <p:spPr>
            <a:xfrm>
              <a:off x="6560454" y="4997045"/>
              <a:ext cx="359999" cy="359998"/>
            </a:xfrm>
            <a:prstGeom prst="ellipse">
              <a:avLst/>
            </a:prstGeom>
            <a:solidFill>
              <a:schemeClr val="accent4"/>
            </a:solidFill>
            <a:ln>
              <a:noFill/>
            </a:ln>
          </p:spPr>
          <p:style>
            <a:lnRef idx="2">
              <a:schemeClr val="accent3">
                <a:hueOff val="552171"/>
                <a:satOff val="28263"/>
                <a:lumOff val="11872"/>
                <a:alphaOff val="0"/>
              </a:schemeClr>
            </a:lnRef>
            <a:fillRef idx="1">
              <a:schemeClr val="accent3">
                <a:hueOff val="552171"/>
                <a:satOff val="28263"/>
                <a:lumOff val="11872"/>
                <a:alphaOff val="0"/>
              </a:schemeClr>
            </a:fillRef>
            <a:effectRef idx="0">
              <a:schemeClr val="accent3">
                <a:hueOff val="552171"/>
                <a:satOff val="28263"/>
                <a:lumOff val="11872"/>
                <a:alphaOff val="0"/>
              </a:schemeClr>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4" name="Freeform: Shape 57"/>
            <p:cNvSpPr>
              <a:spLocks noChangeAspect="1"/>
            </p:cNvSpPr>
            <p:nvPr/>
          </p:nvSpPr>
          <p:spPr bwMode="auto">
            <a:xfrm>
              <a:off x="6643957" y="5058288"/>
              <a:ext cx="179924" cy="208483"/>
            </a:xfrm>
            <a:custGeom>
              <a:avLst/>
              <a:gdLst>
                <a:gd name="T0" fmla="*/ 233 w 320"/>
                <a:gd name="T1" fmla="*/ 138 h 371"/>
                <a:gd name="T2" fmla="*/ 261 w 320"/>
                <a:gd name="T3" fmla="*/ 12 h 371"/>
                <a:gd name="T4" fmla="*/ 168 w 320"/>
                <a:gd name="T5" fmla="*/ 104 h 371"/>
                <a:gd name="T6" fmla="*/ 80 w 320"/>
                <a:gd name="T7" fmla="*/ 182 h 371"/>
                <a:gd name="T8" fmla="*/ 80 w 320"/>
                <a:gd name="T9" fmla="*/ 319 h 371"/>
                <a:gd name="T10" fmla="*/ 253 w 320"/>
                <a:gd name="T11" fmla="*/ 371 h 371"/>
                <a:gd name="T12" fmla="*/ 320 w 320"/>
                <a:gd name="T13" fmla="*/ 172 h 371"/>
                <a:gd name="T14" fmla="*/ 233 w 320"/>
                <a:gd name="T15" fmla="*/ 138 h 371"/>
                <a:gd name="T16" fmla="*/ 60 w 320"/>
                <a:gd name="T17" fmla="*/ 140 h 371"/>
                <a:gd name="T18" fmla="*/ 0 w 320"/>
                <a:gd name="T19" fmla="*/ 202 h 371"/>
                <a:gd name="T20" fmla="*/ 0 w 320"/>
                <a:gd name="T21" fmla="*/ 299 h 371"/>
                <a:gd name="T22" fmla="*/ 60 w 320"/>
                <a:gd name="T23" fmla="*/ 360 h 371"/>
                <a:gd name="T24" fmla="*/ 40 w 320"/>
                <a:gd name="T25" fmla="*/ 315 h 371"/>
                <a:gd name="T26" fmla="*/ 40 w 320"/>
                <a:gd name="T27" fmla="*/ 187 h 371"/>
                <a:gd name="T28" fmla="*/ 60 w 320"/>
                <a:gd name="T29" fmla="*/ 14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0" h="371">
                  <a:moveTo>
                    <a:pt x="233" y="138"/>
                  </a:moveTo>
                  <a:cubicBezTo>
                    <a:pt x="230" y="131"/>
                    <a:pt x="304" y="65"/>
                    <a:pt x="261" y="12"/>
                  </a:cubicBezTo>
                  <a:cubicBezTo>
                    <a:pt x="251" y="0"/>
                    <a:pt x="217" y="72"/>
                    <a:pt x="168" y="104"/>
                  </a:cubicBezTo>
                  <a:cubicBezTo>
                    <a:pt x="142" y="122"/>
                    <a:pt x="80" y="161"/>
                    <a:pt x="80" y="182"/>
                  </a:cubicBezTo>
                  <a:cubicBezTo>
                    <a:pt x="80" y="319"/>
                    <a:pt x="80" y="319"/>
                    <a:pt x="80" y="319"/>
                  </a:cubicBezTo>
                  <a:cubicBezTo>
                    <a:pt x="80" y="344"/>
                    <a:pt x="178" y="371"/>
                    <a:pt x="253" y="371"/>
                  </a:cubicBezTo>
                  <a:cubicBezTo>
                    <a:pt x="280" y="371"/>
                    <a:pt x="320" y="199"/>
                    <a:pt x="320" y="172"/>
                  </a:cubicBezTo>
                  <a:cubicBezTo>
                    <a:pt x="320" y="145"/>
                    <a:pt x="235" y="145"/>
                    <a:pt x="233" y="138"/>
                  </a:cubicBezTo>
                  <a:close/>
                  <a:moveTo>
                    <a:pt x="60" y="140"/>
                  </a:moveTo>
                  <a:cubicBezTo>
                    <a:pt x="47" y="140"/>
                    <a:pt x="0" y="148"/>
                    <a:pt x="0" y="202"/>
                  </a:cubicBezTo>
                  <a:cubicBezTo>
                    <a:pt x="0" y="299"/>
                    <a:pt x="0" y="299"/>
                    <a:pt x="0" y="299"/>
                  </a:cubicBezTo>
                  <a:cubicBezTo>
                    <a:pt x="0" y="354"/>
                    <a:pt x="47" y="360"/>
                    <a:pt x="60" y="360"/>
                  </a:cubicBezTo>
                  <a:cubicBezTo>
                    <a:pt x="73" y="360"/>
                    <a:pt x="40" y="348"/>
                    <a:pt x="40" y="315"/>
                  </a:cubicBezTo>
                  <a:cubicBezTo>
                    <a:pt x="40" y="187"/>
                    <a:pt x="40" y="187"/>
                    <a:pt x="40" y="187"/>
                  </a:cubicBezTo>
                  <a:cubicBezTo>
                    <a:pt x="40" y="152"/>
                    <a:pt x="73" y="140"/>
                    <a:pt x="60" y="140"/>
                  </a:cubicBezTo>
                  <a:close/>
                </a:path>
              </a:pathLst>
            </a:custGeom>
            <a:solidFill>
              <a:schemeClr val="bg1">
                <a:lumMod val="95000"/>
              </a:schemeClr>
            </a:solidFill>
            <a:ln>
              <a:noFill/>
            </a:ln>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8" name="Group 58"/>
          <p:cNvGrpSpPr/>
          <p:nvPr/>
        </p:nvGrpSpPr>
        <p:grpSpPr>
          <a:xfrm>
            <a:off x="3364620" y="3327833"/>
            <a:ext cx="269999" cy="269999"/>
            <a:chOff x="6560456" y="3342837"/>
            <a:chExt cx="359999" cy="359998"/>
          </a:xfrm>
        </p:grpSpPr>
        <p:sp>
          <p:nvSpPr>
            <p:cNvPr id="21" name="Oval 59"/>
            <p:cNvSpPr/>
            <p:nvPr/>
          </p:nvSpPr>
          <p:spPr>
            <a:xfrm>
              <a:off x="6560456" y="3342837"/>
              <a:ext cx="359999" cy="359998"/>
            </a:xfrm>
            <a:prstGeom prst="ellipse">
              <a:avLst/>
            </a:prstGeom>
            <a:solidFill>
              <a:schemeClr val="accent2"/>
            </a:solidFill>
            <a:ln>
              <a:noFill/>
            </a:ln>
          </p:spPr>
          <p:style>
            <a:lnRef idx="2">
              <a:schemeClr val="accent3">
                <a:hueOff val="552171"/>
                <a:satOff val="28263"/>
                <a:lumOff val="11872"/>
                <a:alphaOff val="0"/>
              </a:schemeClr>
            </a:lnRef>
            <a:fillRef idx="1">
              <a:schemeClr val="accent3">
                <a:hueOff val="552171"/>
                <a:satOff val="28263"/>
                <a:lumOff val="11872"/>
                <a:alphaOff val="0"/>
              </a:schemeClr>
            </a:fillRef>
            <a:effectRef idx="0">
              <a:schemeClr val="accent3">
                <a:hueOff val="552171"/>
                <a:satOff val="28263"/>
                <a:lumOff val="11872"/>
                <a:alphaOff val="0"/>
              </a:schemeClr>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2" name="Freeform: Shape 60"/>
            <p:cNvSpPr>
              <a:spLocks/>
            </p:cNvSpPr>
            <p:nvPr/>
          </p:nvSpPr>
          <p:spPr bwMode="auto">
            <a:xfrm>
              <a:off x="6664380" y="3422532"/>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bg1">
                <a:lumMod val="95000"/>
              </a:schemeClr>
            </a:solidFill>
            <a:ln>
              <a:noFill/>
            </a:ln>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9" name="Group 4"/>
          <p:cNvGrpSpPr/>
          <p:nvPr/>
        </p:nvGrpSpPr>
        <p:grpSpPr>
          <a:xfrm>
            <a:off x="621672" y="3674375"/>
            <a:ext cx="1701189" cy="571310"/>
            <a:chOff x="828896" y="4899167"/>
            <a:chExt cx="2268252" cy="761747"/>
          </a:xfrm>
        </p:grpSpPr>
        <p:sp>
          <p:nvSpPr>
            <p:cNvPr id="19" name="TextBox 37"/>
            <p:cNvSpPr txBox="1">
              <a:spLocks/>
            </p:cNvSpPr>
            <p:nvPr/>
          </p:nvSpPr>
          <p:spPr>
            <a:xfrm>
              <a:off x="828896" y="5176166"/>
              <a:ext cx="2268252" cy="484748"/>
            </a:xfrm>
            <a:prstGeom prst="rect">
              <a:avLst/>
            </a:prstGeom>
          </p:spPr>
          <p:txBody>
            <a:bodyPr vert="horz" wrap="square" lIns="0" tIns="0" rIns="0" bIns="0" anchor="ctr" anchorCtr="1">
              <a:normAutofit lnSpcReduction="10000"/>
            </a:bodyPr>
            <a:lstStyle/>
            <a:p>
              <a:pPr algn="ctr">
                <a:lnSpc>
                  <a:spcPct val="120000"/>
                </a:lnSpc>
                <a:spcBef>
                  <a:spcPct val="0"/>
                </a:spcBef>
              </a:pPr>
              <a:r>
                <a:rPr lang="zh-CN" altLang="en-US" sz="10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（建议使用主题字体）</a:t>
              </a:r>
            </a:p>
          </p:txBody>
        </p:sp>
        <p:sp>
          <p:nvSpPr>
            <p:cNvPr id="20" name="Rectangle 1"/>
            <p:cNvSpPr/>
            <p:nvPr/>
          </p:nvSpPr>
          <p:spPr>
            <a:xfrm>
              <a:off x="828896" y="4899167"/>
              <a:ext cx="2268252" cy="276999"/>
            </a:xfrm>
            <a:prstGeom prst="rect">
              <a:avLst/>
            </a:prstGeom>
          </p:spPr>
          <p:txBody>
            <a:bodyPr wrap="none" lIns="0" tIns="0" rIns="0" bIns="0" anchor="ctr" anchorCtr="1">
              <a:normAutofit/>
            </a:bodyPr>
            <a:lstStyle/>
            <a:p>
              <a:pPr algn="ctr"/>
              <a:r>
                <a:rPr lang="zh-CN" altLang="en-US" sz="11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grpSp>
        <p:nvGrpSpPr>
          <p:cNvPr id="10" name="Group 5"/>
          <p:cNvGrpSpPr/>
          <p:nvPr/>
        </p:nvGrpSpPr>
        <p:grpSpPr>
          <a:xfrm>
            <a:off x="2654787" y="3674375"/>
            <a:ext cx="1701189" cy="571310"/>
            <a:chOff x="3539716" y="4899167"/>
            <a:chExt cx="2268252" cy="761747"/>
          </a:xfrm>
        </p:grpSpPr>
        <p:sp>
          <p:nvSpPr>
            <p:cNvPr id="17" name="TextBox 61"/>
            <p:cNvSpPr txBox="1">
              <a:spLocks/>
            </p:cNvSpPr>
            <p:nvPr/>
          </p:nvSpPr>
          <p:spPr>
            <a:xfrm>
              <a:off x="3539716" y="5176166"/>
              <a:ext cx="2268252" cy="484748"/>
            </a:xfrm>
            <a:prstGeom prst="rect">
              <a:avLst/>
            </a:prstGeom>
          </p:spPr>
          <p:txBody>
            <a:bodyPr vert="horz" wrap="square" lIns="0" tIns="0" rIns="0" bIns="0" anchor="ctr" anchorCtr="1">
              <a:normAutofit lnSpcReduction="10000"/>
            </a:bodyPr>
            <a:lstStyle/>
            <a:p>
              <a:pPr algn="ctr">
                <a:lnSpc>
                  <a:spcPct val="120000"/>
                </a:lnSpc>
                <a:spcBef>
                  <a:spcPct val="0"/>
                </a:spcBef>
              </a:pPr>
              <a:r>
                <a:rPr lang="zh-CN" altLang="en-US" sz="10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（建议使用主题字体）</a:t>
              </a:r>
            </a:p>
          </p:txBody>
        </p:sp>
        <p:sp>
          <p:nvSpPr>
            <p:cNvPr id="18" name="Rectangle 62"/>
            <p:cNvSpPr/>
            <p:nvPr/>
          </p:nvSpPr>
          <p:spPr>
            <a:xfrm>
              <a:off x="3539716" y="4899167"/>
              <a:ext cx="2268252" cy="276999"/>
            </a:xfrm>
            <a:prstGeom prst="rect">
              <a:avLst/>
            </a:prstGeom>
          </p:spPr>
          <p:txBody>
            <a:bodyPr wrap="none" lIns="0" tIns="0" rIns="0" bIns="0" anchor="ctr" anchorCtr="1">
              <a:normAutofit/>
            </a:bodyPr>
            <a:lstStyle/>
            <a:p>
              <a:pPr algn="ctr"/>
              <a:r>
                <a:rPr lang="zh-CN" altLang="en-US" sz="11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grpSp>
        <p:nvGrpSpPr>
          <p:cNvPr id="11" name="Group 6"/>
          <p:cNvGrpSpPr/>
          <p:nvPr/>
        </p:nvGrpSpPr>
        <p:grpSpPr>
          <a:xfrm>
            <a:off x="4680013" y="3674375"/>
            <a:ext cx="1701189" cy="571310"/>
            <a:chOff x="6240016" y="4899167"/>
            <a:chExt cx="2268252" cy="761747"/>
          </a:xfrm>
        </p:grpSpPr>
        <p:sp>
          <p:nvSpPr>
            <p:cNvPr id="15" name="TextBox 63"/>
            <p:cNvSpPr txBox="1">
              <a:spLocks/>
            </p:cNvSpPr>
            <p:nvPr/>
          </p:nvSpPr>
          <p:spPr>
            <a:xfrm>
              <a:off x="6240016" y="5176166"/>
              <a:ext cx="2268252" cy="484748"/>
            </a:xfrm>
            <a:prstGeom prst="rect">
              <a:avLst/>
            </a:prstGeom>
          </p:spPr>
          <p:txBody>
            <a:bodyPr vert="horz" wrap="square" lIns="0" tIns="0" rIns="0" bIns="0" anchor="ctr" anchorCtr="1">
              <a:normAutofit lnSpcReduction="10000"/>
            </a:bodyPr>
            <a:lstStyle/>
            <a:p>
              <a:pPr algn="ctr">
                <a:lnSpc>
                  <a:spcPct val="120000"/>
                </a:lnSpc>
                <a:spcBef>
                  <a:spcPct val="0"/>
                </a:spcBef>
              </a:pPr>
              <a:r>
                <a:rPr lang="zh-CN" altLang="en-US" sz="10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（建议使用主题字体）</a:t>
              </a:r>
            </a:p>
          </p:txBody>
        </p:sp>
        <p:sp>
          <p:nvSpPr>
            <p:cNvPr id="16" name="Rectangle 64"/>
            <p:cNvSpPr/>
            <p:nvPr/>
          </p:nvSpPr>
          <p:spPr>
            <a:xfrm>
              <a:off x="6240016" y="4899167"/>
              <a:ext cx="2268252" cy="276999"/>
            </a:xfrm>
            <a:prstGeom prst="rect">
              <a:avLst/>
            </a:prstGeom>
          </p:spPr>
          <p:txBody>
            <a:bodyPr wrap="none" lIns="0" tIns="0" rIns="0" bIns="0" anchor="ctr" anchorCtr="1">
              <a:normAutofit/>
            </a:bodyPr>
            <a:lstStyle/>
            <a:p>
              <a:pPr algn="ctr"/>
              <a:r>
                <a:rPr lang="zh-CN" altLang="en-US" sz="11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grpSp>
        <p:nvGrpSpPr>
          <p:cNvPr id="12" name="Group 31"/>
          <p:cNvGrpSpPr/>
          <p:nvPr/>
        </p:nvGrpSpPr>
        <p:grpSpPr>
          <a:xfrm>
            <a:off x="6732241" y="3674375"/>
            <a:ext cx="1701189" cy="571310"/>
            <a:chOff x="8976320" y="4899167"/>
            <a:chExt cx="2268252" cy="761747"/>
          </a:xfrm>
        </p:grpSpPr>
        <p:sp>
          <p:nvSpPr>
            <p:cNvPr id="13" name="TextBox 65"/>
            <p:cNvSpPr txBox="1">
              <a:spLocks/>
            </p:cNvSpPr>
            <p:nvPr/>
          </p:nvSpPr>
          <p:spPr>
            <a:xfrm>
              <a:off x="8976320" y="5176166"/>
              <a:ext cx="2268252" cy="484748"/>
            </a:xfrm>
            <a:prstGeom prst="rect">
              <a:avLst/>
            </a:prstGeom>
          </p:spPr>
          <p:txBody>
            <a:bodyPr vert="horz" wrap="square" lIns="0" tIns="0" rIns="0" bIns="0" anchor="ctr" anchorCtr="1">
              <a:normAutofit lnSpcReduction="10000"/>
            </a:bodyPr>
            <a:lstStyle/>
            <a:p>
              <a:pPr algn="ctr">
                <a:lnSpc>
                  <a:spcPct val="120000"/>
                </a:lnSpc>
                <a:spcBef>
                  <a:spcPct val="0"/>
                </a:spcBef>
              </a:pPr>
              <a:r>
                <a:rPr lang="zh-CN" altLang="en-US" sz="10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（建议使用主题字体）</a:t>
              </a:r>
            </a:p>
          </p:txBody>
        </p:sp>
        <p:sp>
          <p:nvSpPr>
            <p:cNvPr id="14" name="Rectangle 66"/>
            <p:cNvSpPr/>
            <p:nvPr/>
          </p:nvSpPr>
          <p:spPr>
            <a:xfrm>
              <a:off x="8976320" y="4899167"/>
              <a:ext cx="2268252" cy="276999"/>
            </a:xfrm>
            <a:prstGeom prst="rect">
              <a:avLst/>
            </a:prstGeom>
          </p:spPr>
          <p:txBody>
            <a:bodyPr wrap="none" lIns="0" tIns="0" rIns="0" bIns="0" anchor="ctr" anchorCtr="1">
              <a:normAutofit/>
            </a:bodyPr>
            <a:lstStyle/>
            <a:p>
              <a:pPr algn="ctr"/>
              <a:r>
                <a:rPr lang="zh-CN" altLang="en-US" sz="11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spTree>
    <p:extLst>
      <p:ext uri="{BB962C8B-B14F-4D97-AF65-F5344CB8AC3E}">
        <p14:creationId xmlns:p14="http://schemas.microsoft.com/office/powerpoint/2010/main" val="3114039613"/>
      </p:ext>
    </p:extLst>
  </p:cSld>
  <p:clrMapOvr>
    <a:masterClrMapping/>
  </p:clrMapOvr>
  <mc:AlternateContent xmlns:mc="http://schemas.openxmlformats.org/markup-compatibility/2006">
    <mc:Choice xmlns:p14="http://schemas.microsoft.com/office/powerpoint/2010/main" Requires="p14">
      <p:transition spd="slow" p14:dur="125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1000"/>
                                        <p:tgtEl>
                                          <p:spTgt spid="4"/>
                                        </p:tgtEl>
                                      </p:cBhvr>
                                    </p:animEffect>
                                  </p:childTnLst>
                                </p:cTn>
                              </p:par>
                            </p:childTnLst>
                          </p:cTn>
                        </p:par>
                        <p:par>
                          <p:cTn id="8" fill="hold">
                            <p:stCondLst>
                              <p:cond delay="1000"/>
                            </p:stCondLst>
                            <p:childTnLst>
                              <p:par>
                                <p:cTn id="9" presetID="49" presetClass="entr" presetSubtype="0" decel="10000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1000" fill="hold"/>
                                        <p:tgtEl>
                                          <p:spTgt spid="5"/>
                                        </p:tgtEl>
                                        <p:attrNameLst>
                                          <p:attrName>ppt_w</p:attrName>
                                        </p:attrNameLst>
                                      </p:cBhvr>
                                      <p:tavLst>
                                        <p:tav tm="0">
                                          <p:val>
                                            <p:fltVal val="0"/>
                                          </p:val>
                                        </p:tav>
                                        <p:tav tm="100000">
                                          <p:val>
                                            <p:strVal val="#ppt_w"/>
                                          </p:val>
                                        </p:tav>
                                      </p:tavLst>
                                    </p:anim>
                                    <p:anim calcmode="lin" valueType="num">
                                      <p:cBhvr>
                                        <p:cTn id="12" dur="1000" fill="hold"/>
                                        <p:tgtEl>
                                          <p:spTgt spid="5"/>
                                        </p:tgtEl>
                                        <p:attrNameLst>
                                          <p:attrName>ppt_h</p:attrName>
                                        </p:attrNameLst>
                                      </p:cBhvr>
                                      <p:tavLst>
                                        <p:tav tm="0">
                                          <p:val>
                                            <p:fltVal val="0"/>
                                          </p:val>
                                        </p:tav>
                                        <p:tav tm="100000">
                                          <p:val>
                                            <p:strVal val="#ppt_h"/>
                                          </p:val>
                                        </p:tav>
                                      </p:tavLst>
                                    </p:anim>
                                    <p:anim calcmode="lin" valueType="num">
                                      <p:cBhvr>
                                        <p:cTn id="13" dur="1000" fill="hold"/>
                                        <p:tgtEl>
                                          <p:spTgt spid="5"/>
                                        </p:tgtEl>
                                        <p:attrNameLst>
                                          <p:attrName>style.rotation</p:attrName>
                                        </p:attrNameLst>
                                      </p:cBhvr>
                                      <p:tavLst>
                                        <p:tav tm="0">
                                          <p:val>
                                            <p:fltVal val="360"/>
                                          </p:val>
                                        </p:tav>
                                        <p:tav tm="100000">
                                          <p:val>
                                            <p:fltVal val="0"/>
                                          </p:val>
                                        </p:tav>
                                      </p:tavLst>
                                    </p:anim>
                                    <p:animEffect transition="in" filter="fade">
                                      <p:cBhvr>
                                        <p:cTn id="14" dur="1000"/>
                                        <p:tgtEl>
                                          <p:spTgt spid="5"/>
                                        </p:tgtEl>
                                      </p:cBhvr>
                                    </p:animEffect>
                                  </p:childTnLst>
                                </p:cTn>
                              </p:par>
                              <p:par>
                                <p:cTn id="15" presetID="49" presetClass="entr" presetSubtype="0" decel="10000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1000" fill="hold"/>
                                        <p:tgtEl>
                                          <p:spTgt spid="6"/>
                                        </p:tgtEl>
                                        <p:attrNameLst>
                                          <p:attrName>ppt_w</p:attrName>
                                        </p:attrNameLst>
                                      </p:cBhvr>
                                      <p:tavLst>
                                        <p:tav tm="0">
                                          <p:val>
                                            <p:fltVal val="0"/>
                                          </p:val>
                                        </p:tav>
                                        <p:tav tm="100000">
                                          <p:val>
                                            <p:strVal val="#ppt_w"/>
                                          </p:val>
                                        </p:tav>
                                      </p:tavLst>
                                    </p:anim>
                                    <p:anim calcmode="lin" valueType="num">
                                      <p:cBhvr>
                                        <p:cTn id="18" dur="1000" fill="hold"/>
                                        <p:tgtEl>
                                          <p:spTgt spid="6"/>
                                        </p:tgtEl>
                                        <p:attrNameLst>
                                          <p:attrName>ppt_h</p:attrName>
                                        </p:attrNameLst>
                                      </p:cBhvr>
                                      <p:tavLst>
                                        <p:tav tm="0">
                                          <p:val>
                                            <p:fltVal val="0"/>
                                          </p:val>
                                        </p:tav>
                                        <p:tav tm="100000">
                                          <p:val>
                                            <p:strVal val="#ppt_h"/>
                                          </p:val>
                                        </p:tav>
                                      </p:tavLst>
                                    </p:anim>
                                    <p:anim calcmode="lin" valueType="num">
                                      <p:cBhvr>
                                        <p:cTn id="19" dur="1000" fill="hold"/>
                                        <p:tgtEl>
                                          <p:spTgt spid="6"/>
                                        </p:tgtEl>
                                        <p:attrNameLst>
                                          <p:attrName>style.rotation</p:attrName>
                                        </p:attrNameLst>
                                      </p:cBhvr>
                                      <p:tavLst>
                                        <p:tav tm="0">
                                          <p:val>
                                            <p:fltVal val="360"/>
                                          </p:val>
                                        </p:tav>
                                        <p:tav tm="100000">
                                          <p:val>
                                            <p:fltVal val="0"/>
                                          </p:val>
                                        </p:tav>
                                      </p:tavLst>
                                    </p:anim>
                                    <p:animEffect transition="in" filter="fade">
                                      <p:cBhvr>
                                        <p:cTn id="20" dur="1000"/>
                                        <p:tgtEl>
                                          <p:spTgt spid="6"/>
                                        </p:tgtEl>
                                      </p:cBhvr>
                                    </p:animEffect>
                                  </p:childTnLst>
                                </p:cTn>
                              </p:par>
                              <p:par>
                                <p:cTn id="21" presetID="49" presetClass="entr" presetSubtype="0" decel="10000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1000" fill="hold"/>
                                        <p:tgtEl>
                                          <p:spTgt spid="7"/>
                                        </p:tgtEl>
                                        <p:attrNameLst>
                                          <p:attrName>ppt_w</p:attrName>
                                        </p:attrNameLst>
                                      </p:cBhvr>
                                      <p:tavLst>
                                        <p:tav tm="0">
                                          <p:val>
                                            <p:fltVal val="0"/>
                                          </p:val>
                                        </p:tav>
                                        <p:tav tm="100000">
                                          <p:val>
                                            <p:strVal val="#ppt_w"/>
                                          </p:val>
                                        </p:tav>
                                      </p:tavLst>
                                    </p:anim>
                                    <p:anim calcmode="lin" valueType="num">
                                      <p:cBhvr>
                                        <p:cTn id="24" dur="1000" fill="hold"/>
                                        <p:tgtEl>
                                          <p:spTgt spid="7"/>
                                        </p:tgtEl>
                                        <p:attrNameLst>
                                          <p:attrName>ppt_h</p:attrName>
                                        </p:attrNameLst>
                                      </p:cBhvr>
                                      <p:tavLst>
                                        <p:tav tm="0">
                                          <p:val>
                                            <p:fltVal val="0"/>
                                          </p:val>
                                        </p:tav>
                                        <p:tav tm="100000">
                                          <p:val>
                                            <p:strVal val="#ppt_h"/>
                                          </p:val>
                                        </p:tav>
                                      </p:tavLst>
                                    </p:anim>
                                    <p:anim calcmode="lin" valueType="num">
                                      <p:cBhvr>
                                        <p:cTn id="25" dur="1000" fill="hold"/>
                                        <p:tgtEl>
                                          <p:spTgt spid="7"/>
                                        </p:tgtEl>
                                        <p:attrNameLst>
                                          <p:attrName>style.rotation</p:attrName>
                                        </p:attrNameLst>
                                      </p:cBhvr>
                                      <p:tavLst>
                                        <p:tav tm="0">
                                          <p:val>
                                            <p:fltVal val="360"/>
                                          </p:val>
                                        </p:tav>
                                        <p:tav tm="100000">
                                          <p:val>
                                            <p:fltVal val="0"/>
                                          </p:val>
                                        </p:tav>
                                      </p:tavLst>
                                    </p:anim>
                                    <p:animEffect transition="in" filter="fade">
                                      <p:cBhvr>
                                        <p:cTn id="26" dur="1000"/>
                                        <p:tgtEl>
                                          <p:spTgt spid="7"/>
                                        </p:tgtEl>
                                      </p:cBhvr>
                                    </p:animEffect>
                                  </p:childTnLst>
                                </p:cTn>
                              </p:par>
                              <p:par>
                                <p:cTn id="27" presetID="49" presetClass="entr" presetSubtype="0" decel="10000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p:cTn id="29" dur="1000" fill="hold"/>
                                        <p:tgtEl>
                                          <p:spTgt spid="8"/>
                                        </p:tgtEl>
                                        <p:attrNameLst>
                                          <p:attrName>ppt_w</p:attrName>
                                        </p:attrNameLst>
                                      </p:cBhvr>
                                      <p:tavLst>
                                        <p:tav tm="0">
                                          <p:val>
                                            <p:fltVal val="0"/>
                                          </p:val>
                                        </p:tav>
                                        <p:tav tm="100000">
                                          <p:val>
                                            <p:strVal val="#ppt_w"/>
                                          </p:val>
                                        </p:tav>
                                      </p:tavLst>
                                    </p:anim>
                                    <p:anim calcmode="lin" valueType="num">
                                      <p:cBhvr>
                                        <p:cTn id="30" dur="1000" fill="hold"/>
                                        <p:tgtEl>
                                          <p:spTgt spid="8"/>
                                        </p:tgtEl>
                                        <p:attrNameLst>
                                          <p:attrName>ppt_h</p:attrName>
                                        </p:attrNameLst>
                                      </p:cBhvr>
                                      <p:tavLst>
                                        <p:tav tm="0">
                                          <p:val>
                                            <p:fltVal val="0"/>
                                          </p:val>
                                        </p:tav>
                                        <p:tav tm="100000">
                                          <p:val>
                                            <p:strVal val="#ppt_h"/>
                                          </p:val>
                                        </p:tav>
                                      </p:tavLst>
                                    </p:anim>
                                    <p:anim calcmode="lin" valueType="num">
                                      <p:cBhvr>
                                        <p:cTn id="31" dur="1000" fill="hold"/>
                                        <p:tgtEl>
                                          <p:spTgt spid="8"/>
                                        </p:tgtEl>
                                        <p:attrNameLst>
                                          <p:attrName>style.rotation</p:attrName>
                                        </p:attrNameLst>
                                      </p:cBhvr>
                                      <p:tavLst>
                                        <p:tav tm="0">
                                          <p:val>
                                            <p:fltVal val="360"/>
                                          </p:val>
                                        </p:tav>
                                        <p:tav tm="100000">
                                          <p:val>
                                            <p:fltVal val="0"/>
                                          </p:val>
                                        </p:tav>
                                      </p:tavLst>
                                    </p:anim>
                                    <p:animEffect transition="in" filter="fade">
                                      <p:cBhvr>
                                        <p:cTn id="32" dur="1000"/>
                                        <p:tgtEl>
                                          <p:spTgt spid="8"/>
                                        </p:tgtEl>
                                      </p:cBhvr>
                                    </p:animEffect>
                                  </p:childTnLst>
                                </p:cTn>
                              </p:par>
                              <p:par>
                                <p:cTn id="33" presetID="49" presetClass="entr" presetSubtype="0" decel="100000" fill="hold"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1000" fill="hold"/>
                                        <p:tgtEl>
                                          <p:spTgt spid="9"/>
                                        </p:tgtEl>
                                        <p:attrNameLst>
                                          <p:attrName>ppt_w</p:attrName>
                                        </p:attrNameLst>
                                      </p:cBhvr>
                                      <p:tavLst>
                                        <p:tav tm="0">
                                          <p:val>
                                            <p:fltVal val="0"/>
                                          </p:val>
                                        </p:tav>
                                        <p:tav tm="100000">
                                          <p:val>
                                            <p:strVal val="#ppt_w"/>
                                          </p:val>
                                        </p:tav>
                                      </p:tavLst>
                                    </p:anim>
                                    <p:anim calcmode="lin" valueType="num">
                                      <p:cBhvr>
                                        <p:cTn id="36" dur="1000" fill="hold"/>
                                        <p:tgtEl>
                                          <p:spTgt spid="9"/>
                                        </p:tgtEl>
                                        <p:attrNameLst>
                                          <p:attrName>ppt_h</p:attrName>
                                        </p:attrNameLst>
                                      </p:cBhvr>
                                      <p:tavLst>
                                        <p:tav tm="0">
                                          <p:val>
                                            <p:fltVal val="0"/>
                                          </p:val>
                                        </p:tav>
                                        <p:tav tm="100000">
                                          <p:val>
                                            <p:strVal val="#ppt_h"/>
                                          </p:val>
                                        </p:tav>
                                      </p:tavLst>
                                    </p:anim>
                                    <p:anim calcmode="lin" valueType="num">
                                      <p:cBhvr>
                                        <p:cTn id="37" dur="1000" fill="hold"/>
                                        <p:tgtEl>
                                          <p:spTgt spid="9"/>
                                        </p:tgtEl>
                                        <p:attrNameLst>
                                          <p:attrName>style.rotation</p:attrName>
                                        </p:attrNameLst>
                                      </p:cBhvr>
                                      <p:tavLst>
                                        <p:tav tm="0">
                                          <p:val>
                                            <p:fltVal val="360"/>
                                          </p:val>
                                        </p:tav>
                                        <p:tav tm="100000">
                                          <p:val>
                                            <p:fltVal val="0"/>
                                          </p:val>
                                        </p:tav>
                                      </p:tavLst>
                                    </p:anim>
                                    <p:animEffect transition="in" filter="fade">
                                      <p:cBhvr>
                                        <p:cTn id="38" dur="1000"/>
                                        <p:tgtEl>
                                          <p:spTgt spid="9"/>
                                        </p:tgtEl>
                                      </p:cBhvr>
                                    </p:animEffect>
                                  </p:childTnLst>
                                </p:cTn>
                              </p:par>
                              <p:par>
                                <p:cTn id="39" presetID="49" presetClass="entr" presetSubtype="0" decel="100000"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p:cTn id="41" dur="1000" fill="hold"/>
                                        <p:tgtEl>
                                          <p:spTgt spid="10"/>
                                        </p:tgtEl>
                                        <p:attrNameLst>
                                          <p:attrName>ppt_w</p:attrName>
                                        </p:attrNameLst>
                                      </p:cBhvr>
                                      <p:tavLst>
                                        <p:tav tm="0">
                                          <p:val>
                                            <p:fltVal val="0"/>
                                          </p:val>
                                        </p:tav>
                                        <p:tav tm="100000">
                                          <p:val>
                                            <p:strVal val="#ppt_w"/>
                                          </p:val>
                                        </p:tav>
                                      </p:tavLst>
                                    </p:anim>
                                    <p:anim calcmode="lin" valueType="num">
                                      <p:cBhvr>
                                        <p:cTn id="42" dur="1000" fill="hold"/>
                                        <p:tgtEl>
                                          <p:spTgt spid="10"/>
                                        </p:tgtEl>
                                        <p:attrNameLst>
                                          <p:attrName>ppt_h</p:attrName>
                                        </p:attrNameLst>
                                      </p:cBhvr>
                                      <p:tavLst>
                                        <p:tav tm="0">
                                          <p:val>
                                            <p:fltVal val="0"/>
                                          </p:val>
                                        </p:tav>
                                        <p:tav tm="100000">
                                          <p:val>
                                            <p:strVal val="#ppt_h"/>
                                          </p:val>
                                        </p:tav>
                                      </p:tavLst>
                                    </p:anim>
                                    <p:anim calcmode="lin" valueType="num">
                                      <p:cBhvr>
                                        <p:cTn id="43" dur="1000" fill="hold"/>
                                        <p:tgtEl>
                                          <p:spTgt spid="10"/>
                                        </p:tgtEl>
                                        <p:attrNameLst>
                                          <p:attrName>style.rotation</p:attrName>
                                        </p:attrNameLst>
                                      </p:cBhvr>
                                      <p:tavLst>
                                        <p:tav tm="0">
                                          <p:val>
                                            <p:fltVal val="360"/>
                                          </p:val>
                                        </p:tav>
                                        <p:tav tm="100000">
                                          <p:val>
                                            <p:fltVal val="0"/>
                                          </p:val>
                                        </p:tav>
                                      </p:tavLst>
                                    </p:anim>
                                    <p:animEffect transition="in" filter="fade">
                                      <p:cBhvr>
                                        <p:cTn id="44" dur="1000"/>
                                        <p:tgtEl>
                                          <p:spTgt spid="10"/>
                                        </p:tgtEl>
                                      </p:cBhvr>
                                    </p:animEffect>
                                  </p:childTnLst>
                                </p:cTn>
                              </p:par>
                              <p:par>
                                <p:cTn id="45" presetID="49" presetClass="entr" presetSubtype="0" decel="100000" fill="hold" nodeType="withEffect">
                                  <p:stCondLst>
                                    <p:cond delay="0"/>
                                  </p:stCondLst>
                                  <p:childTnLst>
                                    <p:set>
                                      <p:cBhvr>
                                        <p:cTn id="46" dur="1" fill="hold">
                                          <p:stCondLst>
                                            <p:cond delay="0"/>
                                          </p:stCondLst>
                                        </p:cTn>
                                        <p:tgtEl>
                                          <p:spTgt spid="11"/>
                                        </p:tgtEl>
                                        <p:attrNameLst>
                                          <p:attrName>style.visibility</p:attrName>
                                        </p:attrNameLst>
                                      </p:cBhvr>
                                      <p:to>
                                        <p:strVal val="visible"/>
                                      </p:to>
                                    </p:set>
                                    <p:anim calcmode="lin" valueType="num">
                                      <p:cBhvr>
                                        <p:cTn id="47" dur="1000" fill="hold"/>
                                        <p:tgtEl>
                                          <p:spTgt spid="11"/>
                                        </p:tgtEl>
                                        <p:attrNameLst>
                                          <p:attrName>ppt_w</p:attrName>
                                        </p:attrNameLst>
                                      </p:cBhvr>
                                      <p:tavLst>
                                        <p:tav tm="0">
                                          <p:val>
                                            <p:fltVal val="0"/>
                                          </p:val>
                                        </p:tav>
                                        <p:tav tm="100000">
                                          <p:val>
                                            <p:strVal val="#ppt_w"/>
                                          </p:val>
                                        </p:tav>
                                      </p:tavLst>
                                    </p:anim>
                                    <p:anim calcmode="lin" valueType="num">
                                      <p:cBhvr>
                                        <p:cTn id="48" dur="1000" fill="hold"/>
                                        <p:tgtEl>
                                          <p:spTgt spid="11"/>
                                        </p:tgtEl>
                                        <p:attrNameLst>
                                          <p:attrName>ppt_h</p:attrName>
                                        </p:attrNameLst>
                                      </p:cBhvr>
                                      <p:tavLst>
                                        <p:tav tm="0">
                                          <p:val>
                                            <p:fltVal val="0"/>
                                          </p:val>
                                        </p:tav>
                                        <p:tav tm="100000">
                                          <p:val>
                                            <p:strVal val="#ppt_h"/>
                                          </p:val>
                                        </p:tav>
                                      </p:tavLst>
                                    </p:anim>
                                    <p:anim calcmode="lin" valueType="num">
                                      <p:cBhvr>
                                        <p:cTn id="49" dur="1000" fill="hold"/>
                                        <p:tgtEl>
                                          <p:spTgt spid="11"/>
                                        </p:tgtEl>
                                        <p:attrNameLst>
                                          <p:attrName>style.rotation</p:attrName>
                                        </p:attrNameLst>
                                      </p:cBhvr>
                                      <p:tavLst>
                                        <p:tav tm="0">
                                          <p:val>
                                            <p:fltVal val="360"/>
                                          </p:val>
                                        </p:tav>
                                        <p:tav tm="100000">
                                          <p:val>
                                            <p:fltVal val="0"/>
                                          </p:val>
                                        </p:tav>
                                      </p:tavLst>
                                    </p:anim>
                                    <p:animEffect transition="in" filter="fade">
                                      <p:cBhvr>
                                        <p:cTn id="50" dur="1000"/>
                                        <p:tgtEl>
                                          <p:spTgt spid="11"/>
                                        </p:tgtEl>
                                      </p:cBhvr>
                                    </p:animEffect>
                                  </p:childTnLst>
                                </p:cTn>
                              </p:par>
                              <p:par>
                                <p:cTn id="51" presetID="49" presetClass="entr" presetSubtype="0" decel="100000" fill="hold" nodeType="withEffect">
                                  <p:stCondLst>
                                    <p:cond delay="0"/>
                                  </p:stCondLst>
                                  <p:childTnLst>
                                    <p:set>
                                      <p:cBhvr>
                                        <p:cTn id="52" dur="1" fill="hold">
                                          <p:stCondLst>
                                            <p:cond delay="0"/>
                                          </p:stCondLst>
                                        </p:cTn>
                                        <p:tgtEl>
                                          <p:spTgt spid="12"/>
                                        </p:tgtEl>
                                        <p:attrNameLst>
                                          <p:attrName>style.visibility</p:attrName>
                                        </p:attrNameLst>
                                      </p:cBhvr>
                                      <p:to>
                                        <p:strVal val="visible"/>
                                      </p:to>
                                    </p:set>
                                    <p:anim calcmode="lin" valueType="num">
                                      <p:cBhvr>
                                        <p:cTn id="53" dur="1000" fill="hold"/>
                                        <p:tgtEl>
                                          <p:spTgt spid="12"/>
                                        </p:tgtEl>
                                        <p:attrNameLst>
                                          <p:attrName>ppt_w</p:attrName>
                                        </p:attrNameLst>
                                      </p:cBhvr>
                                      <p:tavLst>
                                        <p:tav tm="0">
                                          <p:val>
                                            <p:fltVal val="0"/>
                                          </p:val>
                                        </p:tav>
                                        <p:tav tm="100000">
                                          <p:val>
                                            <p:strVal val="#ppt_w"/>
                                          </p:val>
                                        </p:tav>
                                      </p:tavLst>
                                    </p:anim>
                                    <p:anim calcmode="lin" valueType="num">
                                      <p:cBhvr>
                                        <p:cTn id="54" dur="1000" fill="hold"/>
                                        <p:tgtEl>
                                          <p:spTgt spid="12"/>
                                        </p:tgtEl>
                                        <p:attrNameLst>
                                          <p:attrName>ppt_h</p:attrName>
                                        </p:attrNameLst>
                                      </p:cBhvr>
                                      <p:tavLst>
                                        <p:tav tm="0">
                                          <p:val>
                                            <p:fltVal val="0"/>
                                          </p:val>
                                        </p:tav>
                                        <p:tav tm="100000">
                                          <p:val>
                                            <p:strVal val="#ppt_h"/>
                                          </p:val>
                                        </p:tav>
                                      </p:tavLst>
                                    </p:anim>
                                    <p:anim calcmode="lin" valueType="num">
                                      <p:cBhvr>
                                        <p:cTn id="55" dur="1000" fill="hold"/>
                                        <p:tgtEl>
                                          <p:spTgt spid="12"/>
                                        </p:tgtEl>
                                        <p:attrNameLst>
                                          <p:attrName>style.rotation</p:attrName>
                                        </p:attrNameLst>
                                      </p:cBhvr>
                                      <p:tavLst>
                                        <p:tav tm="0">
                                          <p:val>
                                            <p:fltVal val="360"/>
                                          </p:val>
                                        </p:tav>
                                        <p:tav tm="100000">
                                          <p:val>
                                            <p:fltVal val="0"/>
                                          </p:val>
                                        </p:tav>
                                      </p:tavLst>
                                    </p:anim>
                                    <p:animEffect transition="in" filter="fade">
                                      <p:cBhvr>
                                        <p:cTn id="56"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p:cNvSpPr txBox="1">
            <a:spLocks/>
          </p:cNvSpPr>
          <p:nvPr/>
        </p:nvSpPr>
        <p:spPr>
          <a:xfrm>
            <a:off x="6576391" y="1389784"/>
            <a:ext cx="961801" cy="260072"/>
          </a:xfrm>
          <a:prstGeom prst="rect">
            <a:avLst/>
          </a:prstGeom>
          <a:ln w="12700">
            <a:miter lim="400000"/>
          </a:ln>
        </p:spPr>
        <p:txBody>
          <a:bodyPr wrap="none" lIns="25400" tIns="25400" rIns="25400" bIns="25400" anchor="ctr">
            <a:normAutofit lnSpcReduction="10000"/>
          </a:bodyPr>
          <a:lstStyle/>
          <a:p>
            <a:r>
              <a:rPr lang="zh-CN" altLang="en-US" sz="1400">
                <a:solidFill>
                  <a:schemeClr val="bg1">
                    <a:lumMod val="50000"/>
                  </a:schemeClr>
                </a:solidFill>
                <a:latin typeface="微软雅黑" panose="020B0503020204020204" pitchFamily="34" charset="-122"/>
                <a:ea typeface="微软雅黑" panose="020B0503020204020204" pitchFamily="34" charset="-122"/>
              </a:rPr>
              <a:t>标题文本预设</a:t>
            </a:r>
          </a:p>
        </p:txBody>
      </p:sp>
      <p:sp>
        <p:nvSpPr>
          <p:cNvPr id="5" name="TextBox 2"/>
          <p:cNvSpPr txBox="1">
            <a:spLocks/>
          </p:cNvSpPr>
          <p:nvPr/>
        </p:nvSpPr>
        <p:spPr>
          <a:xfrm>
            <a:off x="6576391" y="1707148"/>
            <a:ext cx="2075274" cy="327013"/>
          </a:xfrm>
          <a:prstGeom prst="rect">
            <a:avLst/>
          </a:prstGeom>
          <a:ln w="12700">
            <a:miter lim="400000"/>
          </a:ln>
        </p:spPr>
        <p:txBody>
          <a:bodyPr wrap="square" lIns="25400" tIns="25400" rIns="25400" bIns="25400">
            <a:normAutofit lnSpcReduction="10000"/>
          </a:bodyPr>
          <a:lstStyle/>
          <a:p>
            <a:pPr>
              <a:lnSpc>
                <a:spcPct val="120000"/>
              </a:lnSpc>
            </a:pPr>
            <a:r>
              <a:rPr lang="zh-CN" altLang="en-US" sz="8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a:t>
            </a:r>
            <a:br>
              <a:rPr lang="zh-CN" altLang="en-US" sz="800">
                <a:solidFill>
                  <a:schemeClr val="bg1">
                    <a:lumMod val="50000"/>
                  </a:schemeClr>
                </a:solidFill>
                <a:latin typeface="微软雅黑" panose="020B0503020204020204" pitchFamily="34" charset="-122"/>
                <a:ea typeface="微软雅黑" panose="020B0503020204020204" pitchFamily="34" charset="-122"/>
              </a:rPr>
            </a:br>
            <a:r>
              <a:rPr lang="zh-CN" altLang="en-US" sz="8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sp>
        <p:nvSpPr>
          <p:cNvPr id="6" name="Rectangle 3"/>
          <p:cNvSpPr/>
          <p:nvPr/>
        </p:nvSpPr>
        <p:spPr>
          <a:xfrm>
            <a:off x="6257886" y="2784405"/>
            <a:ext cx="2097099" cy="327013"/>
          </a:xfrm>
          <a:prstGeom prst="rect">
            <a:avLst/>
          </a:prstGeom>
          <a:ln w="12700">
            <a:miter lim="400000"/>
          </a:ln>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square" lIns="25400" tIns="25400" rIns="25400" bIns="25400">
            <a:normAutofit lnSpcReduction="10000"/>
          </a:bodyPr>
          <a:lstStyle/>
          <a:p>
            <a:pPr>
              <a:lnSpc>
                <a:spcPct val="120000"/>
              </a:lnSpc>
            </a:pPr>
            <a:r>
              <a:rPr lang="zh-CN" altLang="en-US" sz="8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a:t>
            </a:r>
            <a:br>
              <a:rPr lang="zh-CN" altLang="en-US" sz="800">
                <a:solidFill>
                  <a:schemeClr val="bg1">
                    <a:lumMod val="50000"/>
                  </a:schemeClr>
                </a:solidFill>
                <a:latin typeface="微软雅黑" panose="020B0503020204020204" pitchFamily="34" charset="-122"/>
                <a:ea typeface="微软雅黑" panose="020B0503020204020204" pitchFamily="34" charset="-122"/>
              </a:rPr>
            </a:br>
            <a:r>
              <a:rPr lang="zh-CN" altLang="en-US" sz="8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sp>
        <p:nvSpPr>
          <p:cNvPr id="7" name="Rectangle 4"/>
          <p:cNvSpPr/>
          <p:nvPr/>
        </p:nvSpPr>
        <p:spPr>
          <a:xfrm>
            <a:off x="6266622" y="2479899"/>
            <a:ext cx="961801" cy="260072"/>
          </a:xfrm>
          <a:prstGeom prst="rect">
            <a:avLst/>
          </a:prstGeom>
          <a:ln w="12700">
            <a:miter lim="400000"/>
          </a:ln>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none" lIns="25400" tIns="25400" rIns="25400" bIns="25400" anchor="ctr">
            <a:normAutofit lnSpcReduction="10000"/>
          </a:bodyPr>
          <a:lstStyle/>
          <a:p>
            <a:r>
              <a:rPr lang="zh-CN" altLang="en-US" sz="1400">
                <a:solidFill>
                  <a:schemeClr val="bg1">
                    <a:lumMod val="50000"/>
                  </a:schemeClr>
                </a:solidFill>
                <a:latin typeface="微软雅黑" panose="020B0503020204020204" pitchFamily="34" charset="-122"/>
                <a:ea typeface="微软雅黑" panose="020B0503020204020204" pitchFamily="34" charset="-122"/>
              </a:rPr>
              <a:t>标题文本预设</a:t>
            </a:r>
          </a:p>
        </p:txBody>
      </p:sp>
      <p:sp>
        <p:nvSpPr>
          <p:cNvPr id="8" name="Rectangle 5"/>
          <p:cNvSpPr/>
          <p:nvPr/>
        </p:nvSpPr>
        <p:spPr>
          <a:xfrm>
            <a:off x="5337295" y="3752036"/>
            <a:ext cx="2097099" cy="327013"/>
          </a:xfrm>
          <a:prstGeom prst="rect">
            <a:avLst/>
          </a:prstGeom>
          <a:ln w="12700">
            <a:miter lim="400000"/>
          </a:ln>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square" lIns="25400" tIns="25400" rIns="25400" bIns="25400">
            <a:normAutofit lnSpcReduction="10000"/>
          </a:bodyPr>
          <a:lstStyle/>
          <a:p>
            <a:pPr>
              <a:lnSpc>
                <a:spcPct val="120000"/>
              </a:lnSpc>
            </a:pPr>
            <a:r>
              <a:rPr lang="zh-CN" altLang="en-US" sz="8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a:t>
            </a:r>
            <a:br>
              <a:rPr lang="zh-CN" altLang="en-US" sz="800">
                <a:solidFill>
                  <a:schemeClr val="bg1">
                    <a:lumMod val="50000"/>
                  </a:schemeClr>
                </a:solidFill>
                <a:latin typeface="微软雅黑" panose="020B0503020204020204" pitchFamily="34" charset="-122"/>
                <a:ea typeface="微软雅黑" panose="020B0503020204020204" pitchFamily="34" charset="-122"/>
              </a:rPr>
            </a:br>
            <a:r>
              <a:rPr lang="zh-CN" altLang="en-US" sz="8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sp>
        <p:nvSpPr>
          <p:cNvPr id="9" name="Rectangle 6"/>
          <p:cNvSpPr/>
          <p:nvPr/>
        </p:nvSpPr>
        <p:spPr>
          <a:xfrm>
            <a:off x="5346031" y="3447530"/>
            <a:ext cx="961801" cy="260072"/>
          </a:xfrm>
          <a:prstGeom prst="rect">
            <a:avLst/>
          </a:prstGeom>
          <a:ln w="12700">
            <a:miter lim="400000"/>
          </a:ln>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none" lIns="25400" tIns="25400" rIns="25400" bIns="25400" anchor="ctr">
            <a:normAutofit lnSpcReduction="10000"/>
          </a:bodyPr>
          <a:lstStyle/>
          <a:p>
            <a:r>
              <a:rPr lang="zh-CN" altLang="en-US" sz="1400">
                <a:solidFill>
                  <a:schemeClr val="bg1">
                    <a:lumMod val="50000"/>
                  </a:schemeClr>
                </a:solidFill>
                <a:latin typeface="微软雅黑" panose="020B0503020204020204" pitchFamily="34" charset="-122"/>
                <a:ea typeface="微软雅黑" panose="020B0503020204020204" pitchFamily="34" charset="-122"/>
              </a:rPr>
              <a:t>标题文本预设</a:t>
            </a:r>
          </a:p>
        </p:txBody>
      </p:sp>
      <p:sp>
        <p:nvSpPr>
          <p:cNvPr id="10" name="Rectangle 7"/>
          <p:cNvSpPr/>
          <p:nvPr/>
        </p:nvSpPr>
        <p:spPr>
          <a:xfrm>
            <a:off x="1836754" y="3741477"/>
            <a:ext cx="2097099" cy="327013"/>
          </a:xfrm>
          <a:prstGeom prst="rect">
            <a:avLst/>
          </a:prstGeom>
          <a:ln w="12700">
            <a:miter lim="400000"/>
          </a:ln>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square" lIns="25400" tIns="25400" rIns="25400" bIns="25400">
            <a:normAutofit lnSpcReduction="10000"/>
          </a:bodyPr>
          <a:lstStyle/>
          <a:p>
            <a:pPr>
              <a:lnSpc>
                <a:spcPct val="120000"/>
              </a:lnSpc>
            </a:pPr>
            <a:r>
              <a:rPr lang="zh-CN" altLang="en-US" sz="8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a:t>
            </a:r>
            <a:br>
              <a:rPr lang="zh-CN" altLang="en-US" sz="800">
                <a:solidFill>
                  <a:schemeClr val="bg1">
                    <a:lumMod val="50000"/>
                  </a:schemeClr>
                </a:solidFill>
                <a:latin typeface="微软雅黑" panose="020B0503020204020204" pitchFamily="34" charset="-122"/>
                <a:ea typeface="微软雅黑" panose="020B0503020204020204" pitchFamily="34" charset="-122"/>
              </a:rPr>
            </a:br>
            <a:r>
              <a:rPr lang="zh-CN" altLang="en-US" sz="8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sp>
        <p:nvSpPr>
          <p:cNvPr id="11" name="Rectangle 8"/>
          <p:cNvSpPr/>
          <p:nvPr/>
        </p:nvSpPr>
        <p:spPr>
          <a:xfrm>
            <a:off x="2963315" y="3455437"/>
            <a:ext cx="961801" cy="223138"/>
          </a:xfrm>
          <a:prstGeom prst="rect">
            <a:avLst/>
          </a:prstGeom>
          <a:ln w="12700">
            <a:miter lim="400000"/>
          </a:ln>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none" lIns="25400" tIns="25400" rIns="25400" bIns="25400" anchor="ctr">
            <a:normAutofit lnSpcReduction="10000"/>
          </a:bodyPr>
          <a:lstStyle/>
          <a:p>
            <a:r>
              <a:rPr lang="zh-CN" altLang="en-US" sz="1200">
                <a:solidFill>
                  <a:schemeClr val="bg1">
                    <a:lumMod val="50000"/>
                  </a:schemeClr>
                </a:solidFill>
                <a:latin typeface="微软雅黑" panose="020B0503020204020204" pitchFamily="34" charset="-122"/>
                <a:ea typeface="微软雅黑" panose="020B0503020204020204" pitchFamily="34" charset="-122"/>
              </a:rPr>
              <a:t>标题文本预设</a:t>
            </a:r>
          </a:p>
        </p:txBody>
      </p:sp>
      <p:sp>
        <p:nvSpPr>
          <p:cNvPr id="12" name="Rectangle 9"/>
          <p:cNvSpPr/>
          <p:nvPr/>
        </p:nvSpPr>
        <p:spPr>
          <a:xfrm>
            <a:off x="774218" y="2784405"/>
            <a:ext cx="2097099" cy="327013"/>
          </a:xfrm>
          <a:prstGeom prst="rect">
            <a:avLst/>
          </a:prstGeom>
          <a:ln w="12700">
            <a:miter lim="400000"/>
          </a:ln>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square" lIns="25400" tIns="25400" rIns="25400" bIns="25400">
            <a:normAutofit lnSpcReduction="10000"/>
          </a:bodyPr>
          <a:lstStyle/>
          <a:p>
            <a:pPr>
              <a:lnSpc>
                <a:spcPct val="120000"/>
              </a:lnSpc>
            </a:pPr>
            <a:r>
              <a:rPr lang="zh-CN" altLang="en-US" sz="8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a:t>
            </a:r>
            <a:br>
              <a:rPr lang="zh-CN" altLang="en-US" sz="800">
                <a:solidFill>
                  <a:schemeClr val="bg1">
                    <a:lumMod val="50000"/>
                  </a:schemeClr>
                </a:solidFill>
                <a:latin typeface="微软雅黑" panose="020B0503020204020204" pitchFamily="34" charset="-122"/>
                <a:ea typeface="微软雅黑" panose="020B0503020204020204" pitchFamily="34" charset="-122"/>
              </a:rPr>
            </a:br>
            <a:r>
              <a:rPr lang="zh-CN" altLang="en-US" sz="8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sp>
        <p:nvSpPr>
          <p:cNvPr id="13" name="Rectangle 10"/>
          <p:cNvSpPr/>
          <p:nvPr/>
        </p:nvSpPr>
        <p:spPr>
          <a:xfrm>
            <a:off x="1900778" y="2498800"/>
            <a:ext cx="961801" cy="223138"/>
          </a:xfrm>
          <a:prstGeom prst="rect">
            <a:avLst/>
          </a:prstGeom>
          <a:ln w="12700">
            <a:miter lim="400000"/>
          </a:ln>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none" lIns="25400" tIns="25400" rIns="25400" bIns="25400" anchor="ctr">
            <a:normAutofit lnSpcReduction="10000"/>
          </a:bodyPr>
          <a:lstStyle/>
          <a:p>
            <a:r>
              <a:rPr lang="zh-CN" altLang="en-US" sz="1200">
                <a:solidFill>
                  <a:schemeClr val="bg1">
                    <a:lumMod val="50000"/>
                  </a:schemeClr>
                </a:solidFill>
                <a:latin typeface="微软雅黑" panose="020B0503020204020204" pitchFamily="34" charset="-122"/>
                <a:ea typeface="微软雅黑" panose="020B0503020204020204" pitchFamily="34" charset="-122"/>
              </a:rPr>
              <a:t>标题文本预设</a:t>
            </a:r>
          </a:p>
        </p:txBody>
      </p:sp>
      <p:sp>
        <p:nvSpPr>
          <p:cNvPr id="14" name="Rectangle 11"/>
          <p:cNvSpPr/>
          <p:nvPr/>
        </p:nvSpPr>
        <p:spPr>
          <a:xfrm>
            <a:off x="425773" y="1681957"/>
            <a:ext cx="2097099" cy="327013"/>
          </a:xfrm>
          <a:prstGeom prst="rect">
            <a:avLst/>
          </a:prstGeom>
          <a:ln w="12700">
            <a:miter lim="400000"/>
          </a:ln>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square" lIns="25400" tIns="25400" rIns="25400" bIns="25400">
            <a:normAutofit lnSpcReduction="10000"/>
          </a:bodyPr>
          <a:lstStyle/>
          <a:p>
            <a:pPr>
              <a:lnSpc>
                <a:spcPct val="120000"/>
              </a:lnSpc>
            </a:pPr>
            <a:r>
              <a:rPr lang="zh-CN" altLang="en-US" sz="8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a:t>
            </a:r>
            <a:br>
              <a:rPr lang="zh-CN" altLang="en-US" sz="800">
                <a:solidFill>
                  <a:schemeClr val="bg1">
                    <a:lumMod val="50000"/>
                  </a:schemeClr>
                </a:solidFill>
                <a:latin typeface="微软雅黑" panose="020B0503020204020204" pitchFamily="34" charset="-122"/>
                <a:ea typeface="微软雅黑" panose="020B0503020204020204" pitchFamily="34" charset="-122"/>
              </a:rPr>
            </a:br>
            <a:r>
              <a:rPr lang="zh-CN" altLang="en-US" sz="8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sp>
        <p:nvSpPr>
          <p:cNvPr id="15" name="Rectangle 12"/>
          <p:cNvSpPr/>
          <p:nvPr/>
        </p:nvSpPr>
        <p:spPr>
          <a:xfrm>
            <a:off x="1552334" y="1398627"/>
            <a:ext cx="961801" cy="223138"/>
          </a:xfrm>
          <a:prstGeom prst="rect">
            <a:avLst/>
          </a:prstGeom>
          <a:ln w="12700">
            <a:miter lim="400000"/>
          </a:ln>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none" lIns="25400" tIns="25400" rIns="25400" bIns="25400" anchor="ctr">
            <a:normAutofit lnSpcReduction="10000"/>
          </a:bodyPr>
          <a:lstStyle/>
          <a:p>
            <a:r>
              <a:rPr lang="zh-CN" altLang="en-US" sz="1200">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nvGrpSpPr>
          <p:cNvPr id="16" name="Group 31"/>
          <p:cNvGrpSpPr/>
          <p:nvPr/>
        </p:nvGrpSpPr>
        <p:grpSpPr>
          <a:xfrm>
            <a:off x="3243975" y="1350365"/>
            <a:ext cx="2656050" cy="1833465"/>
            <a:chOff x="4433632" y="1877083"/>
            <a:chExt cx="3541400" cy="2444620"/>
          </a:xfrm>
        </p:grpSpPr>
        <p:grpSp>
          <p:nvGrpSpPr>
            <p:cNvPr id="17" name="Group 13"/>
            <p:cNvGrpSpPr/>
            <p:nvPr/>
          </p:nvGrpSpPr>
          <p:grpSpPr>
            <a:xfrm>
              <a:off x="6224312" y="2484553"/>
              <a:ext cx="1750720" cy="740365"/>
              <a:chOff x="73397" y="311387"/>
              <a:chExt cx="3501439" cy="1480728"/>
            </a:xfrm>
            <a:solidFill>
              <a:schemeClr val="accent4"/>
            </a:solidFill>
          </p:grpSpPr>
          <p:sp>
            <p:nvSpPr>
              <p:cNvPr id="33" name="Freeform: Shape 14"/>
              <p:cNvSpPr/>
              <p:nvPr/>
            </p:nvSpPr>
            <p:spPr>
              <a:xfrm rot="1044877">
                <a:off x="1397301" y="942744"/>
                <a:ext cx="2177535" cy="849371"/>
              </a:xfrm>
              <a:custGeom>
                <a:avLst/>
                <a:gdLst/>
                <a:ahLst/>
                <a:cxnLst>
                  <a:cxn ang="0">
                    <a:pos x="wd2" y="hd2"/>
                  </a:cxn>
                  <a:cxn ang="5400000">
                    <a:pos x="wd2" y="hd2"/>
                  </a:cxn>
                  <a:cxn ang="10800000">
                    <a:pos x="wd2" y="hd2"/>
                  </a:cxn>
                  <a:cxn ang="16200000">
                    <a:pos x="wd2" y="hd2"/>
                  </a:cxn>
                </a:cxnLst>
                <a:rect l="0" t="0" r="r" b="b"/>
                <a:pathLst>
                  <a:path w="21600" h="14745" extrusionOk="0">
                    <a:moveTo>
                      <a:pt x="16670" y="7868"/>
                    </a:moveTo>
                    <a:cubicBezTo>
                      <a:pt x="13000" y="7210"/>
                      <a:pt x="9745" y="4282"/>
                      <a:pt x="7354" y="0"/>
                    </a:cubicBezTo>
                    <a:lnTo>
                      <a:pt x="0" y="10544"/>
                    </a:lnTo>
                    <a:cubicBezTo>
                      <a:pt x="8373" y="21600"/>
                      <a:pt x="21600" y="7336"/>
                      <a:pt x="21600" y="7336"/>
                    </a:cubicBezTo>
                    <a:cubicBezTo>
                      <a:pt x="20026" y="7970"/>
                      <a:pt x="18366" y="8172"/>
                      <a:pt x="16670" y="7868"/>
                    </a:cubicBezTo>
                    <a:close/>
                  </a:path>
                </a:pathLst>
              </a:custGeom>
              <a:grpFill/>
              <a:ln w="12700" cap="flat">
                <a:noFill/>
                <a:miter lim="400000"/>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34" name="Freeform: Shape 15"/>
              <p:cNvSpPr/>
              <p:nvPr/>
            </p:nvSpPr>
            <p:spPr>
              <a:xfrm rot="1044877">
                <a:off x="73397" y="311387"/>
                <a:ext cx="2207788" cy="828613"/>
              </a:xfrm>
              <a:custGeom>
                <a:avLst/>
                <a:gdLst/>
                <a:ahLst/>
                <a:cxnLst>
                  <a:cxn ang="0">
                    <a:pos x="wd2" y="hd2"/>
                  </a:cxn>
                  <a:cxn ang="5400000">
                    <a:pos x="wd2" y="hd2"/>
                  </a:cxn>
                  <a:cxn ang="10800000">
                    <a:pos x="wd2" y="hd2"/>
                  </a:cxn>
                  <a:cxn ang="16200000">
                    <a:pos x="wd2" y="hd2"/>
                  </a:cxn>
                </a:cxnLst>
                <a:rect l="0" t="0" r="r" b="b"/>
                <a:pathLst>
                  <a:path w="21600" h="14731" extrusionOk="0">
                    <a:moveTo>
                      <a:pt x="14304" y="14731"/>
                    </a:moveTo>
                    <a:lnTo>
                      <a:pt x="21600" y="3940"/>
                    </a:lnTo>
                    <a:cubicBezTo>
                      <a:pt x="9358" y="-6869"/>
                      <a:pt x="0" y="7992"/>
                      <a:pt x="0" y="7992"/>
                    </a:cubicBezTo>
                    <a:cubicBezTo>
                      <a:pt x="1720" y="7150"/>
                      <a:pt x="3550" y="6846"/>
                      <a:pt x="5419" y="7195"/>
                    </a:cubicBezTo>
                    <a:cubicBezTo>
                      <a:pt x="8900" y="7844"/>
                      <a:pt x="11976" y="10619"/>
                      <a:pt x="14304" y="14731"/>
                    </a:cubicBezTo>
                    <a:close/>
                  </a:path>
                </a:pathLst>
              </a:custGeom>
              <a:grpFill/>
              <a:ln w="12700" cap="flat">
                <a:noFill/>
                <a:miter lim="400000"/>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18" name="Group 16"/>
            <p:cNvGrpSpPr/>
            <p:nvPr/>
          </p:nvGrpSpPr>
          <p:grpSpPr>
            <a:xfrm>
              <a:off x="4433632" y="1877083"/>
              <a:ext cx="1744655" cy="733229"/>
              <a:chOff x="120356" y="385515"/>
              <a:chExt cx="3489309" cy="1466454"/>
            </a:xfrm>
            <a:solidFill>
              <a:schemeClr val="accent1"/>
            </a:solidFill>
          </p:grpSpPr>
          <p:sp>
            <p:nvSpPr>
              <p:cNvPr id="31" name="Freeform: Shape 17"/>
              <p:cNvSpPr/>
              <p:nvPr/>
            </p:nvSpPr>
            <p:spPr>
              <a:xfrm rot="1044877">
                <a:off x="120356" y="385515"/>
                <a:ext cx="2177535" cy="849354"/>
              </a:xfrm>
              <a:custGeom>
                <a:avLst/>
                <a:gdLst/>
                <a:ahLst/>
                <a:cxnLst>
                  <a:cxn ang="0">
                    <a:pos x="wd2" y="hd2"/>
                  </a:cxn>
                  <a:cxn ang="5400000">
                    <a:pos x="wd2" y="hd2"/>
                  </a:cxn>
                  <a:cxn ang="10800000">
                    <a:pos x="wd2" y="hd2"/>
                  </a:cxn>
                  <a:cxn ang="16200000">
                    <a:pos x="wd2" y="hd2"/>
                  </a:cxn>
                </a:cxnLst>
                <a:rect l="0" t="0" r="r" b="b"/>
                <a:pathLst>
                  <a:path w="21600" h="14744" extrusionOk="0">
                    <a:moveTo>
                      <a:pt x="4930" y="6876"/>
                    </a:moveTo>
                    <a:cubicBezTo>
                      <a:pt x="8600" y="7534"/>
                      <a:pt x="11855" y="10462"/>
                      <a:pt x="14246" y="14744"/>
                    </a:cubicBezTo>
                    <a:lnTo>
                      <a:pt x="21600" y="4201"/>
                    </a:lnTo>
                    <a:cubicBezTo>
                      <a:pt x="13227" y="-6856"/>
                      <a:pt x="0" y="7408"/>
                      <a:pt x="0" y="7408"/>
                    </a:cubicBezTo>
                    <a:cubicBezTo>
                      <a:pt x="1574" y="6775"/>
                      <a:pt x="3234" y="6571"/>
                      <a:pt x="4930" y="6876"/>
                    </a:cubicBezTo>
                    <a:close/>
                  </a:path>
                </a:pathLst>
              </a:custGeom>
              <a:grpFill/>
              <a:ln w="12700" cap="flat">
                <a:noFill/>
                <a:miter lim="400000"/>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Freeform: Shape 18"/>
              <p:cNvSpPr/>
              <p:nvPr/>
            </p:nvSpPr>
            <p:spPr>
              <a:xfrm rot="1044877">
                <a:off x="1401877" y="1023321"/>
                <a:ext cx="2207788" cy="828648"/>
              </a:xfrm>
              <a:custGeom>
                <a:avLst/>
                <a:gdLst/>
                <a:ahLst/>
                <a:cxnLst>
                  <a:cxn ang="0">
                    <a:pos x="wd2" y="hd2"/>
                  </a:cxn>
                  <a:cxn ang="5400000">
                    <a:pos x="wd2" y="hd2"/>
                  </a:cxn>
                  <a:cxn ang="10800000">
                    <a:pos x="wd2" y="hd2"/>
                  </a:cxn>
                  <a:cxn ang="16200000">
                    <a:pos x="wd2" y="hd2"/>
                  </a:cxn>
                </a:cxnLst>
                <a:rect l="0" t="0" r="r" b="b"/>
                <a:pathLst>
                  <a:path w="21600" h="14731" extrusionOk="0">
                    <a:moveTo>
                      <a:pt x="7296" y="0"/>
                    </a:moveTo>
                    <a:lnTo>
                      <a:pt x="0" y="10791"/>
                    </a:lnTo>
                    <a:cubicBezTo>
                      <a:pt x="12242" y="21600"/>
                      <a:pt x="21600" y="6738"/>
                      <a:pt x="21600" y="6738"/>
                    </a:cubicBezTo>
                    <a:cubicBezTo>
                      <a:pt x="19880" y="7581"/>
                      <a:pt x="18050" y="7884"/>
                      <a:pt x="16181" y="7536"/>
                    </a:cubicBezTo>
                    <a:cubicBezTo>
                      <a:pt x="12700" y="6887"/>
                      <a:pt x="9624" y="4113"/>
                      <a:pt x="7296" y="0"/>
                    </a:cubicBezTo>
                    <a:close/>
                  </a:path>
                </a:pathLst>
              </a:custGeom>
              <a:grpFill/>
              <a:ln w="12700" cap="flat">
                <a:noFill/>
                <a:miter lim="400000"/>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19" name="Group 19"/>
            <p:cNvGrpSpPr/>
            <p:nvPr/>
          </p:nvGrpSpPr>
          <p:grpSpPr>
            <a:xfrm>
              <a:off x="4627935" y="2463096"/>
              <a:ext cx="1430019" cy="1010888"/>
              <a:chOff x="293860" y="170023"/>
              <a:chExt cx="2860035" cy="2021775"/>
            </a:xfrm>
            <a:solidFill>
              <a:schemeClr val="accent2"/>
            </a:solidFill>
          </p:grpSpPr>
          <p:sp>
            <p:nvSpPr>
              <p:cNvPr id="29" name="Freeform: Shape 20"/>
              <p:cNvSpPr/>
              <p:nvPr/>
            </p:nvSpPr>
            <p:spPr>
              <a:xfrm rot="1044877">
                <a:off x="293860" y="521457"/>
                <a:ext cx="1409055" cy="1670341"/>
              </a:xfrm>
              <a:custGeom>
                <a:avLst/>
                <a:gdLst/>
                <a:ahLst/>
                <a:cxnLst>
                  <a:cxn ang="0">
                    <a:pos x="wd2" y="hd2"/>
                  </a:cxn>
                  <a:cxn ang="5400000">
                    <a:pos x="wd2" y="hd2"/>
                  </a:cxn>
                  <a:cxn ang="10800000">
                    <a:pos x="wd2" y="hd2"/>
                  </a:cxn>
                  <a:cxn ang="16200000">
                    <a:pos x="wd2" y="hd2"/>
                  </a:cxn>
                </a:cxnLst>
                <a:rect l="0" t="0" r="r" b="b"/>
                <a:pathLst>
                  <a:path w="21600" h="21600" extrusionOk="0">
                    <a:moveTo>
                      <a:pt x="5055" y="16775"/>
                    </a:moveTo>
                    <a:cubicBezTo>
                      <a:pt x="9476" y="13739"/>
                      <a:pt x="14862" y="12281"/>
                      <a:pt x="20148" y="12332"/>
                    </a:cubicBezTo>
                    <a:lnTo>
                      <a:pt x="21600" y="0"/>
                    </a:lnTo>
                    <a:cubicBezTo>
                      <a:pt x="5546" y="1894"/>
                      <a:pt x="0" y="21600"/>
                      <a:pt x="0" y="21600"/>
                    </a:cubicBezTo>
                    <a:cubicBezTo>
                      <a:pt x="1325" y="19815"/>
                      <a:pt x="3010" y="18179"/>
                      <a:pt x="5055" y="16775"/>
                    </a:cubicBezTo>
                    <a:close/>
                  </a:path>
                </a:pathLst>
              </a:custGeom>
              <a:grpFill/>
              <a:ln w="12700" cap="flat">
                <a:noFill/>
                <a:miter lim="400000"/>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Freeform: Shape 21"/>
              <p:cNvSpPr/>
              <p:nvPr/>
            </p:nvSpPr>
            <p:spPr>
              <a:xfrm rot="1044877">
                <a:off x="1753912" y="170023"/>
                <a:ext cx="1399983" cy="1722325"/>
              </a:xfrm>
              <a:custGeom>
                <a:avLst/>
                <a:gdLst/>
                <a:ahLst/>
                <a:cxnLst>
                  <a:cxn ang="0">
                    <a:pos x="wd2" y="hd2"/>
                  </a:cxn>
                  <a:cxn ang="5400000">
                    <a:pos x="wd2" y="hd2"/>
                  </a:cxn>
                  <a:cxn ang="10800000">
                    <a:pos x="wd2" y="hd2"/>
                  </a:cxn>
                  <a:cxn ang="16200000">
                    <a:pos x="wd2" y="hd2"/>
                  </a:cxn>
                </a:cxnLst>
                <a:rect l="0" t="0" r="r" b="b"/>
                <a:pathLst>
                  <a:path w="21600" h="21600" extrusionOk="0">
                    <a:moveTo>
                      <a:pt x="1514" y="9604"/>
                    </a:moveTo>
                    <a:lnTo>
                      <a:pt x="0" y="21600"/>
                    </a:lnTo>
                    <a:cubicBezTo>
                      <a:pt x="20284" y="15896"/>
                      <a:pt x="21600" y="0"/>
                      <a:pt x="21600" y="0"/>
                    </a:cubicBezTo>
                    <a:cubicBezTo>
                      <a:pt x="20199" y="1978"/>
                      <a:pt x="18344" y="3789"/>
                      <a:pt x="16046" y="5310"/>
                    </a:cubicBezTo>
                    <a:cubicBezTo>
                      <a:pt x="11766" y="8141"/>
                      <a:pt x="6634" y="9545"/>
                      <a:pt x="1514" y="9604"/>
                    </a:cubicBezTo>
                    <a:close/>
                  </a:path>
                </a:pathLst>
              </a:custGeom>
              <a:grpFill/>
              <a:ln w="12700" cap="flat">
                <a:noFill/>
                <a:miter lim="400000"/>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20" name="Group 22"/>
            <p:cNvGrpSpPr/>
            <p:nvPr/>
          </p:nvGrpSpPr>
          <p:grpSpPr>
            <a:xfrm>
              <a:off x="5516247" y="2575425"/>
              <a:ext cx="738408" cy="1746278"/>
              <a:chOff x="369872" y="73405"/>
              <a:chExt cx="1476813" cy="3492556"/>
            </a:xfrm>
            <a:solidFill>
              <a:schemeClr val="accent2"/>
            </a:solidFill>
          </p:grpSpPr>
          <p:sp>
            <p:nvSpPr>
              <p:cNvPr id="27" name="Freeform: Shape 23"/>
              <p:cNvSpPr/>
              <p:nvPr/>
            </p:nvSpPr>
            <p:spPr>
              <a:xfrm rot="1044877">
                <a:off x="369872" y="1388505"/>
                <a:ext cx="849388" cy="2177456"/>
              </a:xfrm>
              <a:custGeom>
                <a:avLst/>
                <a:gdLst/>
                <a:ahLst/>
                <a:cxnLst>
                  <a:cxn ang="0">
                    <a:pos x="wd2" y="hd2"/>
                  </a:cxn>
                  <a:cxn ang="5400000">
                    <a:pos x="wd2" y="hd2"/>
                  </a:cxn>
                  <a:cxn ang="10800000">
                    <a:pos x="wd2" y="hd2"/>
                  </a:cxn>
                  <a:cxn ang="16200000">
                    <a:pos x="wd2" y="hd2"/>
                  </a:cxn>
                </a:cxnLst>
                <a:rect l="0" t="0" r="r" b="b"/>
                <a:pathLst>
                  <a:path w="14745" h="21600" extrusionOk="0">
                    <a:moveTo>
                      <a:pt x="6877" y="16670"/>
                    </a:moveTo>
                    <a:cubicBezTo>
                      <a:pt x="7535" y="13000"/>
                      <a:pt x="10463" y="9744"/>
                      <a:pt x="14745" y="7353"/>
                    </a:cubicBezTo>
                    <a:lnTo>
                      <a:pt x="4202" y="0"/>
                    </a:lnTo>
                    <a:cubicBezTo>
                      <a:pt x="-6855" y="8373"/>
                      <a:pt x="7409" y="21600"/>
                      <a:pt x="7409" y="21600"/>
                    </a:cubicBezTo>
                    <a:cubicBezTo>
                      <a:pt x="6775" y="20026"/>
                      <a:pt x="6572" y="18367"/>
                      <a:pt x="6877" y="16670"/>
                    </a:cubicBezTo>
                    <a:close/>
                  </a:path>
                </a:pathLst>
              </a:custGeom>
              <a:grpFill/>
              <a:ln w="12700" cap="flat">
                <a:noFill/>
                <a:miter lim="400000"/>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Freeform: Shape 24"/>
              <p:cNvSpPr/>
              <p:nvPr/>
            </p:nvSpPr>
            <p:spPr>
              <a:xfrm rot="1044877">
                <a:off x="1018024" y="73405"/>
                <a:ext cx="828661" cy="2207749"/>
              </a:xfrm>
              <a:custGeom>
                <a:avLst/>
                <a:gdLst/>
                <a:ahLst/>
                <a:cxnLst>
                  <a:cxn ang="0">
                    <a:pos x="wd2" y="hd2"/>
                  </a:cxn>
                  <a:cxn ang="5400000">
                    <a:pos x="wd2" y="hd2"/>
                  </a:cxn>
                  <a:cxn ang="10800000">
                    <a:pos x="wd2" y="hd2"/>
                  </a:cxn>
                  <a:cxn ang="16200000">
                    <a:pos x="wd2" y="hd2"/>
                  </a:cxn>
                </a:cxnLst>
                <a:rect l="0" t="0" r="r" b="b"/>
                <a:pathLst>
                  <a:path w="14731" h="21600" extrusionOk="0">
                    <a:moveTo>
                      <a:pt x="0" y="14304"/>
                    </a:moveTo>
                    <a:lnTo>
                      <a:pt x="10792" y="21600"/>
                    </a:lnTo>
                    <a:cubicBezTo>
                      <a:pt x="21600" y="9359"/>
                      <a:pt x="6739" y="0"/>
                      <a:pt x="6739" y="0"/>
                    </a:cubicBezTo>
                    <a:cubicBezTo>
                      <a:pt x="7581" y="1720"/>
                      <a:pt x="7884" y="3550"/>
                      <a:pt x="7536" y="5419"/>
                    </a:cubicBezTo>
                    <a:cubicBezTo>
                      <a:pt x="6887" y="8900"/>
                      <a:pt x="4112" y="11976"/>
                      <a:pt x="0" y="14304"/>
                    </a:cubicBezTo>
                    <a:close/>
                  </a:path>
                </a:pathLst>
              </a:custGeom>
              <a:grpFill/>
              <a:ln w="12700" cap="flat">
                <a:noFill/>
                <a:miter lim="400000"/>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21" name="Group 25"/>
            <p:cNvGrpSpPr/>
            <p:nvPr/>
          </p:nvGrpSpPr>
          <p:grpSpPr>
            <a:xfrm>
              <a:off x="6104757" y="2704319"/>
              <a:ext cx="1006203" cy="1432654"/>
              <a:chOff x="169999" y="225652"/>
              <a:chExt cx="2012405" cy="2865307"/>
            </a:xfrm>
            <a:solidFill>
              <a:schemeClr val="accent3"/>
            </a:solidFill>
          </p:grpSpPr>
          <p:sp>
            <p:nvSpPr>
              <p:cNvPr id="25" name="Freeform: Shape 26"/>
              <p:cNvSpPr/>
              <p:nvPr/>
            </p:nvSpPr>
            <p:spPr>
              <a:xfrm rot="1044877">
                <a:off x="512049" y="1681917"/>
                <a:ext cx="1670355" cy="1409042"/>
              </a:xfrm>
              <a:custGeom>
                <a:avLst/>
                <a:gdLst/>
                <a:ahLst/>
                <a:cxnLst>
                  <a:cxn ang="0">
                    <a:pos x="wd2" y="hd2"/>
                  </a:cxn>
                  <a:cxn ang="5400000">
                    <a:pos x="wd2" y="hd2"/>
                  </a:cxn>
                  <a:cxn ang="10800000">
                    <a:pos x="wd2" y="hd2"/>
                  </a:cxn>
                  <a:cxn ang="16200000">
                    <a:pos x="wd2" y="hd2"/>
                  </a:cxn>
                </a:cxnLst>
                <a:rect l="0" t="0" r="r" b="b"/>
                <a:pathLst>
                  <a:path w="21600" h="21600" extrusionOk="0">
                    <a:moveTo>
                      <a:pt x="16775" y="16546"/>
                    </a:moveTo>
                    <a:cubicBezTo>
                      <a:pt x="13739" y="12124"/>
                      <a:pt x="12280" y="6739"/>
                      <a:pt x="12332" y="1452"/>
                    </a:cubicBezTo>
                    <a:lnTo>
                      <a:pt x="0" y="0"/>
                    </a:lnTo>
                    <a:cubicBezTo>
                      <a:pt x="1894" y="16053"/>
                      <a:pt x="21600" y="21600"/>
                      <a:pt x="21600" y="21600"/>
                    </a:cubicBezTo>
                    <a:cubicBezTo>
                      <a:pt x="19815" y="20276"/>
                      <a:pt x="18178" y="18590"/>
                      <a:pt x="16775" y="16546"/>
                    </a:cubicBezTo>
                    <a:close/>
                  </a:path>
                </a:pathLst>
              </a:custGeom>
              <a:grpFill/>
              <a:ln w="12700" cap="flat">
                <a:noFill/>
                <a:miter lim="400000"/>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6" name="Freeform: Shape 27"/>
              <p:cNvSpPr/>
              <p:nvPr/>
            </p:nvSpPr>
            <p:spPr>
              <a:xfrm rot="1044877">
                <a:off x="169999" y="225652"/>
                <a:ext cx="1722338" cy="1399821"/>
              </a:xfrm>
              <a:custGeom>
                <a:avLst/>
                <a:gdLst/>
                <a:ahLst/>
                <a:cxnLst>
                  <a:cxn ang="0">
                    <a:pos x="wd2" y="hd2"/>
                  </a:cxn>
                  <a:cxn ang="5400000">
                    <a:pos x="wd2" y="hd2"/>
                  </a:cxn>
                  <a:cxn ang="10800000">
                    <a:pos x="wd2" y="hd2"/>
                  </a:cxn>
                  <a:cxn ang="16200000">
                    <a:pos x="wd2" y="hd2"/>
                  </a:cxn>
                </a:cxnLst>
                <a:rect l="0" t="0" r="r" b="b"/>
                <a:pathLst>
                  <a:path w="21600" h="21600" extrusionOk="0">
                    <a:moveTo>
                      <a:pt x="9604" y="20087"/>
                    </a:moveTo>
                    <a:lnTo>
                      <a:pt x="21600" y="21600"/>
                    </a:lnTo>
                    <a:cubicBezTo>
                      <a:pt x="15896" y="1314"/>
                      <a:pt x="0" y="0"/>
                      <a:pt x="0" y="0"/>
                    </a:cubicBezTo>
                    <a:cubicBezTo>
                      <a:pt x="1978" y="1400"/>
                      <a:pt x="3789" y="3256"/>
                      <a:pt x="5310" y="5553"/>
                    </a:cubicBezTo>
                    <a:cubicBezTo>
                      <a:pt x="8141" y="9833"/>
                      <a:pt x="9545" y="14967"/>
                      <a:pt x="9604" y="20087"/>
                    </a:cubicBezTo>
                    <a:close/>
                  </a:path>
                </a:pathLst>
              </a:custGeom>
              <a:grpFill/>
              <a:ln w="12700" cap="flat">
                <a:noFill/>
                <a:miter lim="400000"/>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22" name="Group 28"/>
            <p:cNvGrpSpPr/>
            <p:nvPr/>
          </p:nvGrpSpPr>
          <p:grpSpPr>
            <a:xfrm>
              <a:off x="5595060" y="1925554"/>
              <a:ext cx="1197100" cy="1197100"/>
              <a:chOff x="293384" y="293384"/>
              <a:chExt cx="2394198" cy="2394198"/>
            </a:xfrm>
          </p:grpSpPr>
          <p:sp>
            <p:nvSpPr>
              <p:cNvPr id="23" name="Oval 29"/>
              <p:cNvSpPr/>
              <p:nvPr/>
            </p:nvSpPr>
            <p:spPr>
              <a:xfrm>
                <a:off x="293384" y="293384"/>
                <a:ext cx="2394198" cy="2394198"/>
              </a:xfrm>
              <a:prstGeom prst="ellipse">
                <a:avLst/>
              </a:prstGeom>
              <a:solidFill>
                <a:srgbClr val="FFFFFF"/>
              </a:solidFill>
              <a:ln w="12700" cap="flat">
                <a:solidFill>
                  <a:srgbClr val="DCDEE0"/>
                </a:solidFill>
                <a:prstDash val="solid"/>
                <a:round/>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4" name="Freeform: Shape 30"/>
              <p:cNvSpPr/>
              <p:nvPr/>
            </p:nvSpPr>
            <p:spPr>
              <a:xfrm>
                <a:off x="896658" y="904974"/>
                <a:ext cx="1189233" cy="1189188"/>
              </a:xfrm>
              <a:custGeom>
                <a:avLst/>
                <a:gdLst/>
                <a:ahLst/>
                <a:cxnLst>
                  <a:cxn ang="0">
                    <a:pos x="wd2" y="hd2"/>
                  </a:cxn>
                  <a:cxn ang="5400000">
                    <a:pos x="wd2" y="hd2"/>
                  </a:cxn>
                  <a:cxn ang="10800000">
                    <a:pos x="wd2" y="hd2"/>
                  </a:cxn>
                  <a:cxn ang="16200000">
                    <a:pos x="wd2" y="hd2"/>
                  </a:cxn>
                </a:cxnLst>
                <a:rect l="0" t="0" r="r" b="b"/>
                <a:pathLst>
                  <a:path w="21600" h="21600" extrusionOk="0">
                    <a:moveTo>
                      <a:pt x="14895" y="15576"/>
                    </a:moveTo>
                    <a:cubicBezTo>
                      <a:pt x="12143" y="16865"/>
                      <a:pt x="9843" y="18851"/>
                      <a:pt x="8177" y="21277"/>
                    </a:cubicBezTo>
                    <a:cubicBezTo>
                      <a:pt x="9016" y="21487"/>
                      <a:pt x="9894" y="21600"/>
                      <a:pt x="10799" y="21600"/>
                    </a:cubicBezTo>
                    <a:cubicBezTo>
                      <a:pt x="12428" y="21600"/>
                      <a:pt x="13971" y="21237"/>
                      <a:pt x="15356" y="20591"/>
                    </a:cubicBezTo>
                    <a:cubicBezTo>
                      <a:pt x="15579" y="19502"/>
                      <a:pt x="15697" y="18376"/>
                      <a:pt x="15697" y="17223"/>
                    </a:cubicBezTo>
                    <a:cubicBezTo>
                      <a:pt x="15697" y="16807"/>
                      <a:pt x="15678" y="16393"/>
                      <a:pt x="15646" y="15985"/>
                    </a:cubicBezTo>
                    <a:cubicBezTo>
                      <a:pt x="15369" y="15896"/>
                      <a:pt x="15114" y="15759"/>
                      <a:pt x="14895" y="15576"/>
                    </a:cubicBezTo>
                    <a:close/>
                    <a:moveTo>
                      <a:pt x="18049" y="2795"/>
                    </a:moveTo>
                    <a:cubicBezTo>
                      <a:pt x="16317" y="2963"/>
                      <a:pt x="14665" y="3399"/>
                      <a:pt x="13127" y="4049"/>
                    </a:cubicBezTo>
                    <a:cubicBezTo>
                      <a:pt x="13134" y="4126"/>
                      <a:pt x="13139" y="4202"/>
                      <a:pt x="13139" y="4280"/>
                    </a:cubicBezTo>
                    <a:cubicBezTo>
                      <a:pt x="13139" y="4643"/>
                      <a:pt x="13052" y="4984"/>
                      <a:pt x="12903" y="5288"/>
                    </a:cubicBezTo>
                    <a:cubicBezTo>
                      <a:pt x="14442" y="7095"/>
                      <a:pt x="15635" y="9197"/>
                      <a:pt x="16388" y="11500"/>
                    </a:cubicBezTo>
                    <a:cubicBezTo>
                      <a:pt x="17324" y="11518"/>
                      <a:pt x="18122" y="12089"/>
                      <a:pt x="18466" y="12902"/>
                    </a:cubicBezTo>
                    <a:cubicBezTo>
                      <a:pt x="19506" y="12797"/>
                      <a:pt x="20518" y="12597"/>
                      <a:pt x="21492" y="12311"/>
                    </a:cubicBezTo>
                    <a:cubicBezTo>
                      <a:pt x="21563" y="11818"/>
                      <a:pt x="21600" y="11313"/>
                      <a:pt x="21600" y="10800"/>
                    </a:cubicBezTo>
                    <a:cubicBezTo>
                      <a:pt x="21599" y="7626"/>
                      <a:pt x="20230" y="4770"/>
                      <a:pt x="18049" y="2795"/>
                    </a:cubicBezTo>
                    <a:close/>
                    <a:moveTo>
                      <a:pt x="13739" y="14350"/>
                    </a:moveTo>
                    <a:cubicBezTo>
                      <a:pt x="11072" y="13907"/>
                      <a:pt x="8601" y="12889"/>
                      <a:pt x="6449" y="11434"/>
                    </a:cubicBezTo>
                    <a:cubicBezTo>
                      <a:pt x="6099" y="11648"/>
                      <a:pt x="5689" y="11773"/>
                      <a:pt x="5251" y="11773"/>
                    </a:cubicBezTo>
                    <a:cubicBezTo>
                      <a:pt x="5087" y="11773"/>
                      <a:pt x="4931" y="11756"/>
                      <a:pt x="4779" y="11725"/>
                    </a:cubicBezTo>
                    <a:cubicBezTo>
                      <a:pt x="3749" y="13676"/>
                      <a:pt x="3091" y="15853"/>
                      <a:pt x="2902" y="18163"/>
                    </a:cubicBezTo>
                    <a:cubicBezTo>
                      <a:pt x="3930" y="19266"/>
                      <a:pt x="5183" y="20154"/>
                      <a:pt x="6593" y="20751"/>
                    </a:cubicBezTo>
                    <a:cubicBezTo>
                      <a:pt x="8345" y="18059"/>
                      <a:pt x="10791" y="15834"/>
                      <a:pt x="13739" y="14350"/>
                    </a:cubicBezTo>
                    <a:close/>
                    <a:moveTo>
                      <a:pt x="17257" y="15907"/>
                    </a:moveTo>
                    <a:cubicBezTo>
                      <a:pt x="17287" y="16343"/>
                      <a:pt x="17305" y="16781"/>
                      <a:pt x="17305" y="17223"/>
                    </a:cubicBezTo>
                    <a:cubicBezTo>
                      <a:pt x="17305" y="18003"/>
                      <a:pt x="17255" y="18771"/>
                      <a:pt x="17162" y="19525"/>
                    </a:cubicBezTo>
                    <a:cubicBezTo>
                      <a:pt x="18993" y="18189"/>
                      <a:pt x="20388" y="16288"/>
                      <a:pt x="21091" y="14080"/>
                    </a:cubicBezTo>
                    <a:cubicBezTo>
                      <a:pt x="20257" y="14282"/>
                      <a:pt x="19403" y="14426"/>
                      <a:pt x="18530" y="14508"/>
                    </a:cubicBezTo>
                    <a:cubicBezTo>
                      <a:pt x="18327" y="15139"/>
                      <a:pt x="17859" y="15646"/>
                      <a:pt x="17257" y="15907"/>
                    </a:cubicBezTo>
                    <a:close/>
                    <a:moveTo>
                      <a:pt x="14276" y="12805"/>
                    </a:moveTo>
                    <a:cubicBezTo>
                      <a:pt x="14419" y="12507"/>
                      <a:pt x="14622" y="12243"/>
                      <a:pt x="14874" y="12035"/>
                    </a:cubicBezTo>
                    <a:cubicBezTo>
                      <a:pt x="14195" y="9949"/>
                      <a:pt x="13121" y="8039"/>
                      <a:pt x="11737" y="6396"/>
                    </a:cubicBezTo>
                    <a:cubicBezTo>
                      <a:pt x="11463" y="6514"/>
                      <a:pt x="11160" y="6577"/>
                      <a:pt x="10841" y="6577"/>
                    </a:cubicBezTo>
                    <a:cubicBezTo>
                      <a:pt x="10342" y="6577"/>
                      <a:pt x="9882" y="6417"/>
                      <a:pt x="9506" y="6149"/>
                    </a:cubicBezTo>
                    <a:cubicBezTo>
                      <a:pt x="8672" y="6781"/>
                      <a:pt x="7901" y="7491"/>
                      <a:pt x="7200" y="8265"/>
                    </a:cubicBezTo>
                    <a:cubicBezTo>
                      <a:pt x="7421" y="8616"/>
                      <a:pt x="7549" y="9031"/>
                      <a:pt x="7549" y="9475"/>
                    </a:cubicBezTo>
                    <a:cubicBezTo>
                      <a:pt x="7549" y="9714"/>
                      <a:pt x="7512" y="9945"/>
                      <a:pt x="7444" y="10163"/>
                    </a:cubicBezTo>
                    <a:cubicBezTo>
                      <a:pt x="9459" y="11509"/>
                      <a:pt x="11779" y="12434"/>
                      <a:pt x="14276" y="12805"/>
                    </a:cubicBezTo>
                    <a:close/>
                    <a:moveTo>
                      <a:pt x="10842" y="1983"/>
                    </a:moveTo>
                    <a:cubicBezTo>
                      <a:pt x="11448" y="1983"/>
                      <a:pt x="11998" y="2218"/>
                      <a:pt x="12410" y="2604"/>
                    </a:cubicBezTo>
                    <a:cubicBezTo>
                      <a:pt x="13609" y="2088"/>
                      <a:pt x="14870" y="1691"/>
                      <a:pt x="16184" y="1439"/>
                    </a:cubicBezTo>
                    <a:cubicBezTo>
                      <a:pt x="14598" y="525"/>
                      <a:pt x="12760" y="0"/>
                      <a:pt x="10799" y="0"/>
                    </a:cubicBezTo>
                    <a:cubicBezTo>
                      <a:pt x="9463" y="0"/>
                      <a:pt x="8183" y="245"/>
                      <a:pt x="7001" y="690"/>
                    </a:cubicBezTo>
                    <a:cubicBezTo>
                      <a:pt x="7938" y="1154"/>
                      <a:pt x="8833" y="1694"/>
                      <a:pt x="9673" y="2304"/>
                    </a:cubicBezTo>
                    <a:cubicBezTo>
                      <a:pt x="10017" y="2100"/>
                      <a:pt x="10415" y="1983"/>
                      <a:pt x="10842" y="1983"/>
                    </a:cubicBezTo>
                    <a:close/>
                    <a:moveTo>
                      <a:pt x="2953" y="9475"/>
                    </a:moveTo>
                    <a:cubicBezTo>
                      <a:pt x="2953" y="9153"/>
                      <a:pt x="3021" y="8845"/>
                      <a:pt x="3140" y="8568"/>
                    </a:cubicBezTo>
                    <a:cubicBezTo>
                      <a:pt x="2402" y="7756"/>
                      <a:pt x="1735" y="6882"/>
                      <a:pt x="1150" y="5952"/>
                    </a:cubicBezTo>
                    <a:cubicBezTo>
                      <a:pt x="417" y="7409"/>
                      <a:pt x="0" y="9057"/>
                      <a:pt x="0" y="10801"/>
                    </a:cubicBezTo>
                    <a:cubicBezTo>
                      <a:pt x="0" y="12819"/>
                      <a:pt x="556" y="14708"/>
                      <a:pt x="1520" y="16324"/>
                    </a:cubicBezTo>
                    <a:cubicBezTo>
                      <a:pt x="1865" y="14382"/>
                      <a:pt x="2519" y="12546"/>
                      <a:pt x="3421" y="10863"/>
                    </a:cubicBezTo>
                    <a:cubicBezTo>
                      <a:pt x="3128" y="10478"/>
                      <a:pt x="2953" y="9996"/>
                      <a:pt x="2953" y="9475"/>
                    </a:cubicBezTo>
                    <a:close/>
                    <a:moveTo>
                      <a:pt x="5252" y="7178"/>
                    </a:moveTo>
                    <a:cubicBezTo>
                      <a:pt x="5486" y="7178"/>
                      <a:pt x="5714" y="7212"/>
                      <a:pt x="5928" y="7279"/>
                    </a:cubicBezTo>
                    <a:cubicBezTo>
                      <a:pt x="6738" y="6372"/>
                      <a:pt x="7636" y="5546"/>
                      <a:pt x="8608" y="4814"/>
                    </a:cubicBezTo>
                    <a:cubicBezTo>
                      <a:pt x="8567" y="4643"/>
                      <a:pt x="8545" y="4463"/>
                      <a:pt x="8545" y="4280"/>
                    </a:cubicBezTo>
                    <a:cubicBezTo>
                      <a:pt x="8545" y="4025"/>
                      <a:pt x="8587" y="3780"/>
                      <a:pt x="8664" y="3551"/>
                    </a:cubicBezTo>
                    <a:cubicBezTo>
                      <a:pt x="7574" y="2771"/>
                      <a:pt x="6390" y="2115"/>
                      <a:pt x="5130" y="1609"/>
                    </a:cubicBezTo>
                    <a:cubicBezTo>
                      <a:pt x="3950" y="2339"/>
                      <a:pt x="2920" y="3289"/>
                      <a:pt x="2099" y="4404"/>
                    </a:cubicBezTo>
                    <a:cubicBezTo>
                      <a:pt x="2708" y="5484"/>
                      <a:pt x="3432" y="6490"/>
                      <a:pt x="4256" y="7406"/>
                    </a:cubicBezTo>
                    <a:cubicBezTo>
                      <a:pt x="4557" y="7261"/>
                      <a:pt x="4893" y="7178"/>
                      <a:pt x="5252" y="7178"/>
                    </a:cubicBezTo>
                    <a:close/>
                  </a:path>
                </a:pathLst>
              </a:custGeom>
              <a:solidFill>
                <a:schemeClr val="accent1"/>
              </a:solidFill>
              <a:ln w="12700" cap="flat">
                <a:noFill/>
                <a:miter lim="400000"/>
              </a:ln>
              <a:effectLst/>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3950082244"/>
      </p:ext>
    </p:extLst>
  </p:cSld>
  <p:clrMapOvr>
    <a:masterClrMapping/>
  </p:clrMapOvr>
  <mc:AlternateContent xmlns:mc="http://schemas.openxmlformats.org/markup-compatibility/2006">
    <mc:Choice xmlns:p14="http://schemas.microsoft.com/office/powerpoint/2010/main" Requires="p14">
      <p:transition spd="slow" p14:dur="125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000" fill="hold"/>
                                        <p:tgtEl>
                                          <p:spTgt spid="16"/>
                                        </p:tgtEl>
                                        <p:attrNameLst>
                                          <p:attrName>ppt_w</p:attrName>
                                        </p:attrNameLst>
                                      </p:cBhvr>
                                      <p:tavLst>
                                        <p:tav tm="0">
                                          <p:val>
                                            <p:fltVal val="0"/>
                                          </p:val>
                                        </p:tav>
                                        <p:tav tm="100000">
                                          <p:val>
                                            <p:strVal val="#ppt_w"/>
                                          </p:val>
                                        </p:tav>
                                      </p:tavLst>
                                    </p:anim>
                                    <p:anim calcmode="lin" valueType="num">
                                      <p:cBhvr>
                                        <p:cTn id="8" dur="1000" fill="hold"/>
                                        <p:tgtEl>
                                          <p:spTgt spid="16"/>
                                        </p:tgtEl>
                                        <p:attrNameLst>
                                          <p:attrName>ppt_h</p:attrName>
                                        </p:attrNameLst>
                                      </p:cBhvr>
                                      <p:tavLst>
                                        <p:tav tm="0">
                                          <p:val>
                                            <p:fltVal val="0"/>
                                          </p:val>
                                        </p:tav>
                                        <p:tav tm="100000">
                                          <p:val>
                                            <p:strVal val="#ppt_h"/>
                                          </p:val>
                                        </p:tav>
                                      </p:tavLst>
                                    </p:anim>
                                    <p:anim calcmode="lin" valueType="num">
                                      <p:cBhvr>
                                        <p:cTn id="9" dur="1000" fill="hold"/>
                                        <p:tgtEl>
                                          <p:spTgt spid="16"/>
                                        </p:tgtEl>
                                        <p:attrNameLst>
                                          <p:attrName>style.rotation</p:attrName>
                                        </p:attrNameLst>
                                      </p:cBhvr>
                                      <p:tavLst>
                                        <p:tav tm="0">
                                          <p:val>
                                            <p:fltVal val="90"/>
                                          </p:val>
                                        </p:tav>
                                        <p:tav tm="100000">
                                          <p:val>
                                            <p:fltVal val="0"/>
                                          </p:val>
                                        </p:tav>
                                      </p:tavLst>
                                    </p:anim>
                                    <p:animEffect transition="in" filter="fade">
                                      <p:cBhvr>
                                        <p:cTn id="10" dur="1000"/>
                                        <p:tgtEl>
                                          <p:spTgt spid="16"/>
                                        </p:tgtEl>
                                      </p:cBhvr>
                                    </p:animEffect>
                                  </p:childTnLst>
                                </p:cTn>
                              </p:par>
                            </p:childTnLst>
                          </p:cTn>
                        </p:par>
                        <p:par>
                          <p:cTn id="11" fill="hold">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anim calcmode="lin" valueType="num">
                                      <p:cBhvr>
                                        <p:cTn id="25" dur="1000" fill="hold"/>
                                        <p:tgtEl>
                                          <p:spTgt spid="12"/>
                                        </p:tgtEl>
                                        <p:attrNameLst>
                                          <p:attrName>ppt_x</p:attrName>
                                        </p:attrNameLst>
                                      </p:cBhvr>
                                      <p:tavLst>
                                        <p:tav tm="0">
                                          <p:val>
                                            <p:strVal val="#ppt_x"/>
                                          </p:val>
                                        </p:tav>
                                        <p:tav tm="100000">
                                          <p:val>
                                            <p:strVal val="#ppt_x"/>
                                          </p:val>
                                        </p:tav>
                                      </p:tavLst>
                                    </p:anim>
                                    <p:anim calcmode="lin" valueType="num">
                                      <p:cBhvr>
                                        <p:cTn id="26" dur="1000" fill="hold"/>
                                        <p:tgtEl>
                                          <p:spTgt spid="12"/>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1000"/>
                                        <p:tgtEl>
                                          <p:spTgt spid="13"/>
                                        </p:tgtEl>
                                      </p:cBhvr>
                                    </p:animEffect>
                                    <p:anim calcmode="lin" valueType="num">
                                      <p:cBhvr>
                                        <p:cTn id="30" dur="1000" fill="hold"/>
                                        <p:tgtEl>
                                          <p:spTgt spid="13"/>
                                        </p:tgtEl>
                                        <p:attrNameLst>
                                          <p:attrName>ppt_x</p:attrName>
                                        </p:attrNameLst>
                                      </p:cBhvr>
                                      <p:tavLst>
                                        <p:tav tm="0">
                                          <p:val>
                                            <p:strVal val="#ppt_x"/>
                                          </p:val>
                                        </p:tav>
                                        <p:tav tm="100000">
                                          <p:val>
                                            <p:strVal val="#ppt_x"/>
                                          </p:val>
                                        </p:tav>
                                      </p:tavLst>
                                    </p:anim>
                                    <p:anim calcmode="lin" valueType="num">
                                      <p:cBhvr>
                                        <p:cTn id="31" dur="1000" fill="hold"/>
                                        <p:tgtEl>
                                          <p:spTgt spid="13"/>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1000"/>
                                        <p:tgtEl>
                                          <p:spTgt spid="14"/>
                                        </p:tgtEl>
                                      </p:cBhvr>
                                    </p:animEffect>
                                    <p:anim calcmode="lin" valueType="num">
                                      <p:cBhvr>
                                        <p:cTn id="35" dur="1000" fill="hold"/>
                                        <p:tgtEl>
                                          <p:spTgt spid="14"/>
                                        </p:tgtEl>
                                        <p:attrNameLst>
                                          <p:attrName>ppt_x</p:attrName>
                                        </p:attrNameLst>
                                      </p:cBhvr>
                                      <p:tavLst>
                                        <p:tav tm="0">
                                          <p:val>
                                            <p:strVal val="#ppt_x"/>
                                          </p:val>
                                        </p:tav>
                                        <p:tav tm="100000">
                                          <p:val>
                                            <p:strVal val="#ppt_x"/>
                                          </p:val>
                                        </p:tav>
                                      </p:tavLst>
                                    </p:anim>
                                    <p:anim calcmode="lin" valueType="num">
                                      <p:cBhvr>
                                        <p:cTn id="36" dur="1000" fill="hold"/>
                                        <p:tgtEl>
                                          <p:spTgt spid="14"/>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1000"/>
                                        <p:tgtEl>
                                          <p:spTgt spid="15"/>
                                        </p:tgtEl>
                                      </p:cBhvr>
                                    </p:animEffect>
                                    <p:anim calcmode="lin" valueType="num">
                                      <p:cBhvr>
                                        <p:cTn id="40" dur="1000" fill="hold"/>
                                        <p:tgtEl>
                                          <p:spTgt spid="15"/>
                                        </p:tgtEl>
                                        <p:attrNameLst>
                                          <p:attrName>ppt_x</p:attrName>
                                        </p:attrNameLst>
                                      </p:cBhvr>
                                      <p:tavLst>
                                        <p:tav tm="0">
                                          <p:val>
                                            <p:strVal val="#ppt_x"/>
                                          </p:val>
                                        </p:tav>
                                        <p:tav tm="100000">
                                          <p:val>
                                            <p:strVal val="#ppt_x"/>
                                          </p:val>
                                        </p:tav>
                                      </p:tavLst>
                                    </p:anim>
                                    <p:anim calcmode="lin" valueType="num">
                                      <p:cBhvr>
                                        <p:cTn id="41" dur="1000" fill="hold"/>
                                        <p:tgtEl>
                                          <p:spTgt spid="15"/>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1000"/>
                                        <p:tgtEl>
                                          <p:spTgt spid="4"/>
                                        </p:tgtEl>
                                      </p:cBhvr>
                                    </p:animEffect>
                                    <p:anim calcmode="lin" valueType="num">
                                      <p:cBhvr>
                                        <p:cTn id="45" dur="1000" fill="hold"/>
                                        <p:tgtEl>
                                          <p:spTgt spid="4"/>
                                        </p:tgtEl>
                                        <p:attrNameLst>
                                          <p:attrName>ppt_x</p:attrName>
                                        </p:attrNameLst>
                                      </p:cBhvr>
                                      <p:tavLst>
                                        <p:tav tm="0">
                                          <p:val>
                                            <p:strVal val="#ppt_x"/>
                                          </p:val>
                                        </p:tav>
                                        <p:tav tm="100000">
                                          <p:val>
                                            <p:strVal val="#ppt_x"/>
                                          </p:val>
                                        </p:tav>
                                      </p:tavLst>
                                    </p:anim>
                                    <p:anim calcmode="lin" valueType="num">
                                      <p:cBhvr>
                                        <p:cTn id="46" dur="1000" fill="hold"/>
                                        <p:tgtEl>
                                          <p:spTgt spid="4"/>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1000"/>
                                        <p:tgtEl>
                                          <p:spTgt spid="5"/>
                                        </p:tgtEl>
                                      </p:cBhvr>
                                    </p:animEffect>
                                    <p:anim calcmode="lin" valueType="num">
                                      <p:cBhvr>
                                        <p:cTn id="50" dur="1000" fill="hold"/>
                                        <p:tgtEl>
                                          <p:spTgt spid="5"/>
                                        </p:tgtEl>
                                        <p:attrNameLst>
                                          <p:attrName>ppt_x</p:attrName>
                                        </p:attrNameLst>
                                      </p:cBhvr>
                                      <p:tavLst>
                                        <p:tav tm="0">
                                          <p:val>
                                            <p:strVal val="#ppt_x"/>
                                          </p:val>
                                        </p:tav>
                                        <p:tav tm="100000">
                                          <p:val>
                                            <p:strVal val="#ppt_x"/>
                                          </p:val>
                                        </p:tav>
                                      </p:tavLst>
                                    </p:anim>
                                    <p:anim calcmode="lin" valueType="num">
                                      <p:cBhvr>
                                        <p:cTn id="51" dur="1000" fill="hold"/>
                                        <p:tgtEl>
                                          <p:spTgt spid="5"/>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fade">
                                      <p:cBhvr>
                                        <p:cTn id="54" dur="1000"/>
                                        <p:tgtEl>
                                          <p:spTgt spid="6"/>
                                        </p:tgtEl>
                                      </p:cBhvr>
                                    </p:animEffect>
                                    <p:anim calcmode="lin" valueType="num">
                                      <p:cBhvr>
                                        <p:cTn id="55" dur="1000" fill="hold"/>
                                        <p:tgtEl>
                                          <p:spTgt spid="6"/>
                                        </p:tgtEl>
                                        <p:attrNameLst>
                                          <p:attrName>ppt_x</p:attrName>
                                        </p:attrNameLst>
                                      </p:cBhvr>
                                      <p:tavLst>
                                        <p:tav tm="0">
                                          <p:val>
                                            <p:strVal val="#ppt_x"/>
                                          </p:val>
                                        </p:tav>
                                        <p:tav tm="100000">
                                          <p:val>
                                            <p:strVal val="#ppt_x"/>
                                          </p:val>
                                        </p:tav>
                                      </p:tavLst>
                                    </p:anim>
                                    <p:anim calcmode="lin" valueType="num">
                                      <p:cBhvr>
                                        <p:cTn id="56" dur="1000" fill="hold"/>
                                        <p:tgtEl>
                                          <p:spTgt spid="6"/>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7"/>
                                        </p:tgtEl>
                                        <p:attrNameLst>
                                          <p:attrName>style.visibility</p:attrName>
                                        </p:attrNameLst>
                                      </p:cBhvr>
                                      <p:to>
                                        <p:strVal val="visible"/>
                                      </p:to>
                                    </p:set>
                                    <p:animEffect transition="in" filter="fade">
                                      <p:cBhvr>
                                        <p:cTn id="59" dur="1000"/>
                                        <p:tgtEl>
                                          <p:spTgt spid="7"/>
                                        </p:tgtEl>
                                      </p:cBhvr>
                                    </p:animEffect>
                                    <p:anim calcmode="lin" valueType="num">
                                      <p:cBhvr>
                                        <p:cTn id="60" dur="1000" fill="hold"/>
                                        <p:tgtEl>
                                          <p:spTgt spid="7"/>
                                        </p:tgtEl>
                                        <p:attrNameLst>
                                          <p:attrName>ppt_x</p:attrName>
                                        </p:attrNameLst>
                                      </p:cBhvr>
                                      <p:tavLst>
                                        <p:tav tm="0">
                                          <p:val>
                                            <p:strVal val="#ppt_x"/>
                                          </p:val>
                                        </p:tav>
                                        <p:tav tm="100000">
                                          <p:val>
                                            <p:strVal val="#ppt_x"/>
                                          </p:val>
                                        </p:tav>
                                      </p:tavLst>
                                    </p:anim>
                                    <p:anim calcmode="lin" valueType="num">
                                      <p:cBhvr>
                                        <p:cTn id="61" dur="1000" fill="hold"/>
                                        <p:tgtEl>
                                          <p:spTgt spid="7"/>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8"/>
                                        </p:tgtEl>
                                        <p:attrNameLst>
                                          <p:attrName>style.visibility</p:attrName>
                                        </p:attrNameLst>
                                      </p:cBhvr>
                                      <p:to>
                                        <p:strVal val="visible"/>
                                      </p:to>
                                    </p:set>
                                    <p:animEffect transition="in" filter="fade">
                                      <p:cBhvr>
                                        <p:cTn id="64" dur="1000"/>
                                        <p:tgtEl>
                                          <p:spTgt spid="8"/>
                                        </p:tgtEl>
                                      </p:cBhvr>
                                    </p:animEffect>
                                    <p:anim calcmode="lin" valueType="num">
                                      <p:cBhvr>
                                        <p:cTn id="65" dur="1000" fill="hold"/>
                                        <p:tgtEl>
                                          <p:spTgt spid="8"/>
                                        </p:tgtEl>
                                        <p:attrNameLst>
                                          <p:attrName>ppt_x</p:attrName>
                                        </p:attrNameLst>
                                      </p:cBhvr>
                                      <p:tavLst>
                                        <p:tav tm="0">
                                          <p:val>
                                            <p:strVal val="#ppt_x"/>
                                          </p:val>
                                        </p:tav>
                                        <p:tav tm="100000">
                                          <p:val>
                                            <p:strVal val="#ppt_x"/>
                                          </p:val>
                                        </p:tav>
                                      </p:tavLst>
                                    </p:anim>
                                    <p:anim calcmode="lin" valueType="num">
                                      <p:cBhvr>
                                        <p:cTn id="66" dur="1000" fill="hold"/>
                                        <p:tgtEl>
                                          <p:spTgt spid="8"/>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9"/>
                                        </p:tgtEl>
                                        <p:attrNameLst>
                                          <p:attrName>style.visibility</p:attrName>
                                        </p:attrNameLst>
                                      </p:cBhvr>
                                      <p:to>
                                        <p:strVal val="visible"/>
                                      </p:to>
                                    </p:set>
                                    <p:animEffect transition="in" filter="fade">
                                      <p:cBhvr>
                                        <p:cTn id="69" dur="1000"/>
                                        <p:tgtEl>
                                          <p:spTgt spid="9"/>
                                        </p:tgtEl>
                                      </p:cBhvr>
                                    </p:animEffect>
                                    <p:anim calcmode="lin" valueType="num">
                                      <p:cBhvr>
                                        <p:cTn id="70" dur="1000" fill="hold"/>
                                        <p:tgtEl>
                                          <p:spTgt spid="9"/>
                                        </p:tgtEl>
                                        <p:attrNameLst>
                                          <p:attrName>ppt_x</p:attrName>
                                        </p:attrNameLst>
                                      </p:cBhvr>
                                      <p:tavLst>
                                        <p:tav tm="0">
                                          <p:val>
                                            <p:strVal val="#ppt_x"/>
                                          </p:val>
                                        </p:tav>
                                        <p:tav tm="100000">
                                          <p:val>
                                            <p:strVal val="#ppt_x"/>
                                          </p:val>
                                        </p:tav>
                                      </p:tavLst>
                                    </p:anim>
                                    <p:anim calcmode="lin" valueType="num">
                                      <p:cBhvr>
                                        <p:cTn id="7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238219" y="1204146"/>
            <a:ext cx="2565140" cy="2279781"/>
            <a:chOff x="1658902" y="2218103"/>
            <a:chExt cx="3420187" cy="3039708"/>
          </a:xfrm>
        </p:grpSpPr>
        <p:sp>
          <p:nvSpPr>
            <p:cNvPr id="23" name="椭圆 22"/>
            <p:cNvSpPr/>
            <p:nvPr/>
          </p:nvSpPr>
          <p:spPr>
            <a:xfrm>
              <a:off x="1658902" y="2218103"/>
              <a:ext cx="2977116" cy="2977116"/>
            </a:xfrm>
            <a:prstGeom prst="ellipse">
              <a:avLst/>
            </a:prstGeom>
            <a:noFill/>
            <a:ln w="127000">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4" name="椭圆 23"/>
            <p:cNvSpPr/>
            <p:nvPr/>
          </p:nvSpPr>
          <p:spPr>
            <a:xfrm>
              <a:off x="1841428" y="2400629"/>
              <a:ext cx="2612065" cy="2612065"/>
            </a:xfrm>
            <a:prstGeom prst="ellipse">
              <a:avLst/>
            </a:prstGeom>
            <a:noFill/>
            <a:ln w="127000">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5" name="椭圆 24"/>
            <p:cNvSpPr/>
            <p:nvPr/>
          </p:nvSpPr>
          <p:spPr>
            <a:xfrm>
              <a:off x="2022748" y="2581949"/>
              <a:ext cx="2249424" cy="2249424"/>
            </a:xfrm>
            <a:prstGeom prst="ellipse">
              <a:avLst/>
            </a:prstGeom>
            <a:noFill/>
            <a:ln w="127000">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6" name="椭圆 25"/>
            <p:cNvSpPr/>
            <p:nvPr/>
          </p:nvSpPr>
          <p:spPr>
            <a:xfrm>
              <a:off x="2205628" y="2764829"/>
              <a:ext cx="1883664" cy="1883664"/>
            </a:xfrm>
            <a:prstGeom prst="ellipse">
              <a:avLst/>
            </a:prstGeom>
            <a:noFill/>
            <a:ln w="127000" cap="rnd">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7" name="弧形 26"/>
            <p:cNvSpPr/>
            <p:nvPr/>
          </p:nvSpPr>
          <p:spPr>
            <a:xfrm>
              <a:off x="1658902" y="2218103"/>
              <a:ext cx="2977116" cy="2977116"/>
            </a:xfrm>
            <a:prstGeom prst="arc">
              <a:avLst>
                <a:gd name="adj1" fmla="val 16200000"/>
                <a:gd name="adj2" fmla="val 19807030"/>
              </a:avLst>
            </a:prstGeom>
            <a:noFill/>
            <a:ln w="127000" cap="rnd">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弧形 27"/>
            <p:cNvSpPr/>
            <p:nvPr/>
          </p:nvSpPr>
          <p:spPr>
            <a:xfrm>
              <a:off x="1841428" y="2400628"/>
              <a:ext cx="2612065" cy="2612065"/>
            </a:xfrm>
            <a:prstGeom prst="arc">
              <a:avLst/>
            </a:prstGeom>
            <a:noFill/>
            <a:ln w="127000" cap="rnd">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弧形 28"/>
            <p:cNvSpPr/>
            <p:nvPr/>
          </p:nvSpPr>
          <p:spPr>
            <a:xfrm>
              <a:off x="2022748" y="2581949"/>
              <a:ext cx="2249424" cy="2249424"/>
            </a:xfrm>
            <a:prstGeom prst="arc">
              <a:avLst>
                <a:gd name="adj1" fmla="val 16200000"/>
                <a:gd name="adj2" fmla="val 1964076"/>
              </a:avLst>
            </a:prstGeom>
            <a:noFill/>
            <a:ln w="127000" cap="rnd">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弧形 29"/>
            <p:cNvSpPr/>
            <p:nvPr/>
          </p:nvSpPr>
          <p:spPr>
            <a:xfrm>
              <a:off x="2205628" y="2764829"/>
              <a:ext cx="1883664" cy="1883664"/>
            </a:xfrm>
            <a:prstGeom prst="arc">
              <a:avLst>
                <a:gd name="adj1" fmla="val 16200000"/>
                <a:gd name="adj2" fmla="val 7010434"/>
              </a:avLst>
            </a:prstGeom>
            <a:noFill/>
            <a:ln w="127000"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31" name="任意多边形: 形状 30"/>
            <p:cNvSpPr>
              <a:spLocks/>
            </p:cNvSpPr>
            <p:nvPr/>
          </p:nvSpPr>
          <p:spPr bwMode="auto">
            <a:xfrm flipH="1">
              <a:off x="1658902" y="3417167"/>
              <a:ext cx="1727127" cy="1840644"/>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dk2">
                <a:lumMod val="100000"/>
              </a:schemeClr>
            </a:solidFill>
            <a:ln>
              <a:noFill/>
            </a:ln>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椭圆 31"/>
            <p:cNvSpPr/>
            <p:nvPr/>
          </p:nvSpPr>
          <p:spPr>
            <a:xfrm>
              <a:off x="4272172" y="2367900"/>
              <a:ext cx="692328" cy="692328"/>
            </a:xfrm>
            <a:prstGeom prst="ellipse">
              <a:avLst/>
            </a:prstGeom>
            <a:solidFill>
              <a:schemeClr val="bg1"/>
            </a:solid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lnSpcReduction="10000"/>
            </a:bodyPr>
            <a:lstStyle/>
            <a:p>
              <a:pPr algn="ctr"/>
              <a:r>
                <a:rPr lang="en-US" sz="1000">
                  <a:solidFill>
                    <a:schemeClr val="bg1">
                      <a:lumMod val="50000"/>
                    </a:schemeClr>
                  </a:solidFill>
                  <a:latin typeface="微软雅黑" panose="020B0503020204020204" pitchFamily="34" charset="-122"/>
                  <a:ea typeface="微软雅黑" panose="020B0503020204020204" pitchFamily="34" charset="-122"/>
                </a:rPr>
                <a:t>35%</a:t>
              </a:r>
            </a:p>
          </p:txBody>
        </p:sp>
        <p:sp>
          <p:nvSpPr>
            <p:cNvPr id="33" name="椭圆 32"/>
            <p:cNvSpPr/>
            <p:nvPr/>
          </p:nvSpPr>
          <p:spPr>
            <a:xfrm>
              <a:off x="4386761" y="3243408"/>
              <a:ext cx="692328" cy="692328"/>
            </a:xfrm>
            <a:prstGeom prst="ellipse">
              <a:avLst/>
            </a:prstGeom>
            <a:solidFill>
              <a:schemeClr val="bg1"/>
            </a:solid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lnSpcReduction="10000"/>
            </a:bodyPr>
            <a:lstStyle/>
            <a:p>
              <a:pPr algn="ctr"/>
              <a:r>
                <a:rPr lang="en-US" sz="1000">
                  <a:solidFill>
                    <a:schemeClr val="bg1">
                      <a:lumMod val="50000"/>
                    </a:schemeClr>
                  </a:solidFill>
                  <a:latin typeface="微软雅黑" panose="020B0503020204020204" pitchFamily="34" charset="-122"/>
                  <a:ea typeface="微软雅黑" panose="020B0503020204020204" pitchFamily="34" charset="-122"/>
                </a:rPr>
                <a:t>50%</a:t>
              </a:r>
            </a:p>
          </p:txBody>
        </p:sp>
        <p:sp>
          <p:nvSpPr>
            <p:cNvPr id="34" name="椭圆 33"/>
            <p:cNvSpPr/>
            <p:nvPr/>
          </p:nvSpPr>
          <p:spPr>
            <a:xfrm>
              <a:off x="4034351" y="4047954"/>
              <a:ext cx="692328" cy="692328"/>
            </a:xfrm>
            <a:prstGeom prst="ellipse">
              <a:avLst/>
            </a:prstGeom>
            <a:solidFill>
              <a:schemeClr val="bg1"/>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lnSpcReduction="10000"/>
            </a:bodyPr>
            <a:lstStyle/>
            <a:p>
              <a:pPr algn="ctr"/>
              <a:r>
                <a:rPr lang="en-US" sz="1000">
                  <a:solidFill>
                    <a:schemeClr val="bg1">
                      <a:lumMod val="50000"/>
                    </a:schemeClr>
                  </a:solidFill>
                  <a:latin typeface="微软雅黑" panose="020B0503020204020204" pitchFamily="34" charset="-122"/>
                  <a:ea typeface="微软雅黑" panose="020B0503020204020204" pitchFamily="34" charset="-122"/>
                </a:rPr>
                <a:t>65%</a:t>
              </a:r>
            </a:p>
          </p:txBody>
        </p:sp>
        <p:sp>
          <p:nvSpPr>
            <p:cNvPr id="35" name="椭圆 34"/>
            <p:cNvSpPr/>
            <p:nvPr/>
          </p:nvSpPr>
          <p:spPr>
            <a:xfrm>
              <a:off x="3261401" y="4531104"/>
              <a:ext cx="692328" cy="692328"/>
            </a:xfrm>
            <a:prstGeom prst="ellipse">
              <a:avLst/>
            </a:prstGeom>
            <a:solidFill>
              <a:schemeClr val="bg1"/>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lnSpcReduction="10000"/>
            </a:bodyPr>
            <a:lstStyle/>
            <a:p>
              <a:pPr algn="ctr"/>
              <a:r>
                <a:rPr lang="en-US" sz="1000">
                  <a:solidFill>
                    <a:schemeClr val="bg1">
                      <a:lumMod val="50000"/>
                    </a:schemeClr>
                  </a:solidFill>
                  <a:latin typeface="微软雅黑" panose="020B0503020204020204" pitchFamily="34" charset="-122"/>
                  <a:ea typeface="微软雅黑" panose="020B0503020204020204" pitchFamily="34" charset="-122"/>
                </a:rPr>
                <a:t>90%</a:t>
              </a:r>
            </a:p>
          </p:txBody>
        </p:sp>
      </p:grpSp>
      <p:grpSp>
        <p:nvGrpSpPr>
          <p:cNvPr id="5" name="组合 4"/>
          <p:cNvGrpSpPr/>
          <p:nvPr/>
        </p:nvGrpSpPr>
        <p:grpSpPr>
          <a:xfrm>
            <a:off x="5055382" y="931750"/>
            <a:ext cx="2773104" cy="822439"/>
            <a:chOff x="6632064" y="1242334"/>
            <a:chExt cx="3697472" cy="1096585"/>
          </a:xfrm>
        </p:grpSpPr>
        <p:sp>
          <p:nvSpPr>
            <p:cNvPr id="20" name="矩形 19"/>
            <p:cNvSpPr/>
            <p:nvPr/>
          </p:nvSpPr>
          <p:spPr>
            <a:xfrm>
              <a:off x="7286921" y="1538729"/>
              <a:ext cx="3042615" cy="237183"/>
            </a:xfrm>
            <a:prstGeom prst="rect">
              <a:avLst/>
            </a:prstGeom>
          </p:spPr>
          <p:txBody>
            <a:bodyPr wrap="none" lIns="0" tIns="0" rIns="0" bIns="0">
              <a:normAutofit/>
            </a:bodyPr>
            <a:lstStyle/>
            <a:p>
              <a:r>
                <a:rPr lang="zh-CN" altLang="en-US" sz="1050" b="1">
                  <a:solidFill>
                    <a:schemeClr val="bg1">
                      <a:lumMod val="50000"/>
                    </a:schemeClr>
                  </a:solidFill>
                  <a:effectLst/>
                  <a:latin typeface="微软雅黑" panose="020B0503020204020204" pitchFamily="34" charset="-122"/>
                  <a:ea typeface="微软雅黑" panose="020B0503020204020204" pitchFamily="34" charset="-122"/>
                </a:rPr>
                <a:t>关键词</a:t>
              </a:r>
            </a:p>
          </p:txBody>
        </p:sp>
        <p:sp>
          <p:nvSpPr>
            <p:cNvPr id="21" name="矩形 20"/>
            <p:cNvSpPr/>
            <p:nvPr/>
          </p:nvSpPr>
          <p:spPr>
            <a:xfrm>
              <a:off x="6632065" y="1242334"/>
              <a:ext cx="654856" cy="592791"/>
            </a:xfrm>
            <a:prstGeom prst="rect">
              <a:avLst/>
            </a:prstGeom>
          </p:spPr>
          <p:txBody>
            <a:bodyPr wrap="square" lIns="0" tIns="0" rIns="0" bIns="0" anchor="b" anchorCtr="0">
              <a:normAutofit/>
            </a:bodyPr>
            <a:lstStyle/>
            <a:p>
              <a:r>
                <a:rPr lang="en-US" sz="2800">
                  <a:solidFill>
                    <a:schemeClr val="bg1">
                      <a:lumMod val="50000"/>
                    </a:schemeClr>
                  </a:solidFill>
                  <a:effectLst/>
                  <a:latin typeface="微软雅黑" panose="020B0503020204020204" pitchFamily="34" charset="-122"/>
                  <a:ea typeface="微软雅黑" panose="020B0503020204020204" pitchFamily="34" charset="-122"/>
                </a:rPr>
                <a:t>01</a:t>
              </a:r>
            </a:p>
          </p:txBody>
        </p:sp>
        <p:sp>
          <p:nvSpPr>
            <p:cNvPr id="22" name="矩形 21"/>
            <p:cNvSpPr/>
            <p:nvPr/>
          </p:nvSpPr>
          <p:spPr>
            <a:xfrm>
              <a:off x="6632064" y="1835125"/>
              <a:ext cx="3697472" cy="503794"/>
            </a:xfrm>
            <a:prstGeom prst="rect">
              <a:avLst/>
            </a:prstGeom>
          </p:spPr>
          <p:txBody>
            <a:bodyPr wrap="square" lIns="0" tIns="0" rIns="0" bIns="0">
              <a:normAutofit/>
            </a:bodyPr>
            <a:lstStyle/>
            <a:p>
              <a:pPr>
                <a:lnSpc>
                  <a:spcPct val="120000"/>
                </a:lnSpc>
              </a:pPr>
              <a:r>
                <a:rPr lang="zh-CN" altLang="en-US" sz="700">
                  <a:solidFill>
                    <a:schemeClr val="bg1">
                      <a:lumMod val="50000"/>
                    </a:schemeClr>
                  </a:solidFill>
                  <a:effectLst/>
                  <a:latin typeface="微软雅黑" panose="020B0503020204020204" pitchFamily="34" charset="-122"/>
                  <a:ea typeface="微软雅黑" panose="020B0503020204020204" pitchFamily="34" charset="-122"/>
                </a:rPr>
                <a:t>此部分内容作为文字排版占位显示（建议使用主题字体）</a:t>
              </a:r>
              <a:br>
                <a:rPr lang="zh-CN" altLang="en-US" sz="700">
                  <a:solidFill>
                    <a:schemeClr val="bg1">
                      <a:lumMod val="50000"/>
                    </a:schemeClr>
                  </a:solidFill>
                  <a:effectLst/>
                  <a:latin typeface="微软雅黑" panose="020B0503020204020204" pitchFamily="34" charset="-122"/>
                  <a:ea typeface="微软雅黑" panose="020B0503020204020204" pitchFamily="34" charset="-122"/>
                </a:rPr>
              </a:br>
              <a:r>
                <a:rPr lang="zh-CN" altLang="en-US" sz="700">
                  <a:solidFill>
                    <a:schemeClr val="bg1">
                      <a:lumMod val="50000"/>
                    </a:schemeClr>
                  </a:solidFill>
                  <a:effectLst/>
                  <a:latin typeface="微软雅黑" panose="020B0503020204020204" pitchFamily="34" charset="-122"/>
                  <a:ea typeface="微软雅黑" panose="020B0503020204020204" pitchFamily="34" charset="-122"/>
                </a:rPr>
                <a:t>如需更改请在（设置形状格式）菜单下（文本选项）中调整</a:t>
              </a:r>
            </a:p>
          </p:txBody>
        </p:sp>
      </p:grpSp>
      <p:grpSp>
        <p:nvGrpSpPr>
          <p:cNvPr id="6" name="组合 5"/>
          <p:cNvGrpSpPr/>
          <p:nvPr/>
        </p:nvGrpSpPr>
        <p:grpSpPr>
          <a:xfrm>
            <a:off x="5055382" y="1899444"/>
            <a:ext cx="2773104" cy="822439"/>
            <a:chOff x="6632064" y="2532593"/>
            <a:chExt cx="3697472" cy="1096585"/>
          </a:xfrm>
        </p:grpSpPr>
        <p:sp>
          <p:nvSpPr>
            <p:cNvPr id="17" name="矩形 16"/>
            <p:cNvSpPr/>
            <p:nvPr/>
          </p:nvSpPr>
          <p:spPr>
            <a:xfrm>
              <a:off x="7286921" y="2828988"/>
              <a:ext cx="3042615" cy="237183"/>
            </a:xfrm>
            <a:prstGeom prst="rect">
              <a:avLst/>
            </a:prstGeom>
          </p:spPr>
          <p:txBody>
            <a:bodyPr wrap="none" lIns="0" tIns="0" rIns="0" bIns="0">
              <a:normAutofit/>
            </a:bodyPr>
            <a:lstStyle/>
            <a:p>
              <a:r>
                <a:rPr lang="zh-CN" altLang="en-US" sz="1050" b="1">
                  <a:solidFill>
                    <a:schemeClr val="bg1">
                      <a:lumMod val="50000"/>
                    </a:schemeClr>
                  </a:solidFill>
                  <a:effectLst/>
                  <a:latin typeface="微软雅黑" panose="020B0503020204020204" pitchFamily="34" charset="-122"/>
                  <a:ea typeface="微软雅黑" panose="020B0503020204020204" pitchFamily="34" charset="-122"/>
                </a:rPr>
                <a:t>关键词</a:t>
              </a:r>
            </a:p>
          </p:txBody>
        </p:sp>
        <p:sp>
          <p:nvSpPr>
            <p:cNvPr id="18" name="矩形 17"/>
            <p:cNvSpPr/>
            <p:nvPr/>
          </p:nvSpPr>
          <p:spPr>
            <a:xfrm>
              <a:off x="6632065" y="2532593"/>
              <a:ext cx="654856" cy="592791"/>
            </a:xfrm>
            <a:prstGeom prst="rect">
              <a:avLst/>
            </a:prstGeom>
          </p:spPr>
          <p:txBody>
            <a:bodyPr wrap="square" lIns="0" tIns="0" rIns="0" bIns="0" anchor="b" anchorCtr="0">
              <a:normAutofit/>
            </a:bodyPr>
            <a:lstStyle/>
            <a:p>
              <a:r>
                <a:rPr lang="en-US" sz="2800">
                  <a:solidFill>
                    <a:schemeClr val="bg1">
                      <a:lumMod val="50000"/>
                    </a:schemeClr>
                  </a:solidFill>
                  <a:effectLst/>
                  <a:latin typeface="微软雅黑" panose="020B0503020204020204" pitchFamily="34" charset="-122"/>
                  <a:ea typeface="微软雅黑" panose="020B0503020204020204" pitchFamily="34" charset="-122"/>
                </a:rPr>
                <a:t>02</a:t>
              </a:r>
            </a:p>
          </p:txBody>
        </p:sp>
        <p:sp>
          <p:nvSpPr>
            <p:cNvPr id="19" name="矩形 18"/>
            <p:cNvSpPr/>
            <p:nvPr/>
          </p:nvSpPr>
          <p:spPr>
            <a:xfrm>
              <a:off x="6632064" y="3125384"/>
              <a:ext cx="3697472" cy="503794"/>
            </a:xfrm>
            <a:prstGeom prst="rect">
              <a:avLst/>
            </a:prstGeom>
          </p:spPr>
          <p:txBody>
            <a:bodyPr wrap="square" lIns="0" tIns="0" rIns="0" bIns="0">
              <a:normAutofit/>
            </a:bodyPr>
            <a:lstStyle/>
            <a:p>
              <a:pPr>
                <a:lnSpc>
                  <a:spcPct val="120000"/>
                </a:lnSpc>
              </a:pPr>
              <a:r>
                <a:rPr lang="zh-CN" altLang="en-US" sz="700">
                  <a:solidFill>
                    <a:schemeClr val="bg1">
                      <a:lumMod val="50000"/>
                    </a:schemeClr>
                  </a:solidFill>
                  <a:effectLst/>
                  <a:latin typeface="微软雅黑" panose="020B0503020204020204" pitchFamily="34" charset="-122"/>
                  <a:ea typeface="微软雅黑" panose="020B0503020204020204" pitchFamily="34" charset="-122"/>
                </a:rPr>
                <a:t>此部分内容作为文字排版占位显示（建议使用主题字体）</a:t>
              </a:r>
              <a:br>
                <a:rPr lang="zh-CN" altLang="en-US" sz="700">
                  <a:solidFill>
                    <a:schemeClr val="bg1">
                      <a:lumMod val="50000"/>
                    </a:schemeClr>
                  </a:solidFill>
                  <a:effectLst/>
                  <a:latin typeface="微软雅黑" panose="020B0503020204020204" pitchFamily="34" charset="-122"/>
                  <a:ea typeface="微软雅黑" panose="020B0503020204020204" pitchFamily="34" charset="-122"/>
                </a:rPr>
              </a:br>
              <a:r>
                <a:rPr lang="zh-CN" altLang="en-US" sz="700">
                  <a:solidFill>
                    <a:schemeClr val="bg1">
                      <a:lumMod val="50000"/>
                    </a:schemeClr>
                  </a:solidFill>
                  <a:effectLst/>
                  <a:latin typeface="微软雅黑" panose="020B0503020204020204" pitchFamily="34" charset="-122"/>
                  <a:ea typeface="微软雅黑" panose="020B0503020204020204" pitchFamily="34" charset="-122"/>
                </a:rPr>
                <a:t>如需更改请在（设置形状格式）菜单下（文本选项）中调整</a:t>
              </a:r>
            </a:p>
          </p:txBody>
        </p:sp>
      </p:grpSp>
      <p:grpSp>
        <p:nvGrpSpPr>
          <p:cNvPr id="7" name="组合 6"/>
          <p:cNvGrpSpPr/>
          <p:nvPr/>
        </p:nvGrpSpPr>
        <p:grpSpPr>
          <a:xfrm>
            <a:off x="5055382" y="2737762"/>
            <a:ext cx="2773104" cy="822439"/>
            <a:chOff x="6632064" y="3650349"/>
            <a:chExt cx="3697472" cy="1096585"/>
          </a:xfrm>
        </p:grpSpPr>
        <p:sp>
          <p:nvSpPr>
            <p:cNvPr id="14" name="矩形 13"/>
            <p:cNvSpPr/>
            <p:nvPr/>
          </p:nvSpPr>
          <p:spPr>
            <a:xfrm>
              <a:off x="7286921" y="3946744"/>
              <a:ext cx="3042615" cy="237183"/>
            </a:xfrm>
            <a:prstGeom prst="rect">
              <a:avLst/>
            </a:prstGeom>
          </p:spPr>
          <p:txBody>
            <a:bodyPr wrap="none" lIns="0" tIns="0" rIns="0" bIns="0">
              <a:normAutofit/>
            </a:bodyPr>
            <a:lstStyle/>
            <a:p>
              <a:r>
                <a:rPr lang="zh-CN" altLang="en-US" sz="1050" b="1">
                  <a:solidFill>
                    <a:schemeClr val="bg1">
                      <a:lumMod val="50000"/>
                    </a:schemeClr>
                  </a:solidFill>
                  <a:effectLst/>
                  <a:latin typeface="微软雅黑" panose="020B0503020204020204" pitchFamily="34" charset="-122"/>
                  <a:ea typeface="微软雅黑" panose="020B0503020204020204" pitchFamily="34" charset="-122"/>
                </a:rPr>
                <a:t>关键词</a:t>
              </a:r>
            </a:p>
          </p:txBody>
        </p:sp>
        <p:sp>
          <p:nvSpPr>
            <p:cNvPr id="15" name="矩形 14"/>
            <p:cNvSpPr/>
            <p:nvPr/>
          </p:nvSpPr>
          <p:spPr>
            <a:xfrm>
              <a:off x="6632065" y="3650349"/>
              <a:ext cx="654856" cy="592791"/>
            </a:xfrm>
            <a:prstGeom prst="rect">
              <a:avLst/>
            </a:prstGeom>
          </p:spPr>
          <p:txBody>
            <a:bodyPr wrap="square" lIns="0" tIns="0" rIns="0" bIns="0" anchor="b" anchorCtr="0">
              <a:normAutofit/>
            </a:bodyPr>
            <a:lstStyle/>
            <a:p>
              <a:r>
                <a:rPr lang="en-US" sz="2800">
                  <a:solidFill>
                    <a:schemeClr val="bg1">
                      <a:lumMod val="50000"/>
                    </a:schemeClr>
                  </a:solidFill>
                  <a:effectLst/>
                  <a:latin typeface="微软雅黑" panose="020B0503020204020204" pitchFamily="34" charset="-122"/>
                  <a:ea typeface="微软雅黑" panose="020B0503020204020204" pitchFamily="34" charset="-122"/>
                </a:rPr>
                <a:t>03</a:t>
              </a:r>
            </a:p>
          </p:txBody>
        </p:sp>
        <p:sp>
          <p:nvSpPr>
            <p:cNvPr id="16" name="矩形 15"/>
            <p:cNvSpPr/>
            <p:nvPr/>
          </p:nvSpPr>
          <p:spPr>
            <a:xfrm>
              <a:off x="6632064" y="4243140"/>
              <a:ext cx="3697472" cy="503794"/>
            </a:xfrm>
            <a:prstGeom prst="rect">
              <a:avLst/>
            </a:prstGeom>
          </p:spPr>
          <p:txBody>
            <a:bodyPr wrap="square" lIns="0" tIns="0" rIns="0" bIns="0">
              <a:normAutofit/>
            </a:bodyPr>
            <a:lstStyle/>
            <a:p>
              <a:pPr>
                <a:lnSpc>
                  <a:spcPct val="120000"/>
                </a:lnSpc>
              </a:pPr>
              <a:r>
                <a:rPr lang="zh-CN" altLang="en-US" sz="700">
                  <a:solidFill>
                    <a:schemeClr val="bg1">
                      <a:lumMod val="50000"/>
                    </a:schemeClr>
                  </a:solidFill>
                  <a:effectLst/>
                  <a:latin typeface="微软雅黑" panose="020B0503020204020204" pitchFamily="34" charset="-122"/>
                  <a:ea typeface="微软雅黑" panose="020B0503020204020204" pitchFamily="34" charset="-122"/>
                </a:rPr>
                <a:t>此部分内容作为文字排版占位显示（建议使用主题字体）</a:t>
              </a:r>
              <a:br>
                <a:rPr lang="zh-CN" altLang="en-US" sz="700">
                  <a:solidFill>
                    <a:schemeClr val="bg1">
                      <a:lumMod val="50000"/>
                    </a:schemeClr>
                  </a:solidFill>
                  <a:effectLst/>
                  <a:latin typeface="微软雅黑" panose="020B0503020204020204" pitchFamily="34" charset="-122"/>
                  <a:ea typeface="微软雅黑" panose="020B0503020204020204" pitchFamily="34" charset="-122"/>
                </a:rPr>
              </a:br>
              <a:r>
                <a:rPr lang="zh-CN" altLang="en-US" sz="700">
                  <a:solidFill>
                    <a:schemeClr val="bg1">
                      <a:lumMod val="50000"/>
                    </a:schemeClr>
                  </a:solidFill>
                  <a:effectLst/>
                  <a:latin typeface="微软雅黑" panose="020B0503020204020204" pitchFamily="34" charset="-122"/>
                  <a:ea typeface="微软雅黑" panose="020B0503020204020204" pitchFamily="34" charset="-122"/>
                </a:rPr>
                <a:t>如需更改请在（设置形状格式）菜单下（文本选项）中调整</a:t>
              </a:r>
            </a:p>
          </p:txBody>
        </p:sp>
      </p:grpSp>
      <p:grpSp>
        <p:nvGrpSpPr>
          <p:cNvPr id="8" name="组合 7"/>
          <p:cNvGrpSpPr/>
          <p:nvPr/>
        </p:nvGrpSpPr>
        <p:grpSpPr>
          <a:xfrm>
            <a:off x="5055382" y="3604610"/>
            <a:ext cx="2773104" cy="822439"/>
            <a:chOff x="6632064" y="4806147"/>
            <a:chExt cx="3697472" cy="1096585"/>
          </a:xfrm>
        </p:grpSpPr>
        <p:sp>
          <p:nvSpPr>
            <p:cNvPr id="11" name="矩形 10"/>
            <p:cNvSpPr/>
            <p:nvPr/>
          </p:nvSpPr>
          <p:spPr>
            <a:xfrm>
              <a:off x="7286921" y="5102542"/>
              <a:ext cx="3042615" cy="237183"/>
            </a:xfrm>
            <a:prstGeom prst="rect">
              <a:avLst/>
            </a:prstGeom>
          </p:spPr>
          <p:txBody>
            <a:bodyPr wrap="none" lIns="0" tIns="0" rIns="0" bIns="0">
              <a:normAutofit/>
            </a:bodyPr>
            <a:lstStyle/>
            <a:p>
              <a:r>
                <a:rPr lang="zh-CN" altLang="en-US" sz="1050" b="1">
                  <a:solidFill>
                    <a:schemeClr val="bg1">
                      <a:lumMod val="50000"/>
                    </a:schemeClr>
                  </a:solidFill>
                  <a:effectLst/>
                  <a:latin typeface="微软雅黑" panose="020B0503020204020204" pitchFamily="34" charset="-122"/>
                  <a:ea typeface="微软雅黑" panose="020B0503020204020204" pitchFamily="34" charset="-122"/>
                </a:rPr>
                <a:t>关键词</a:t>
              </a:r>
            </a:p>
          </p:txBody>
        </p:sp>
        <p:sp>
          <p:nvSpPr>
            <p:cNvPr id="12" name="矩形 11"/>
            <p:cNvSpPr/>
            <p:nvPr/>
          </p:nvSpPr>
          <p:spPr>
            <a:xfrm>
              <a:off x="6632065" y="4806147"/>
              <a:ext cx="654856" cy="592791"/>
            </a:xfrm>
            <a:prstGeom prst="rect">
              <a:avLst/>
            </a:prstGeom>
          </p:spPr>
          <p:txBody>
            <a:bodyPr wrap="square" lIns="0" tIns="0" rIns="0" bIns="0" anchor="b" anchorCtr="0">
              <a:normAutofit/>
            </a:bodyPr>
            <a:lstStyle/>
            <a:p>
              <a:r>
                <a:rPr lang="en-US" sz="2800">
                  <a:solidFill>
                    <a:schemeClr val="bg1">
                      <a:lumMod val="50000"/>
                    </a:schemeClr>
                  </a:solidFill>
                  <a:effectLst/>
                  <a:latin typeface="微软雅黑" panose="020B0503020204020204" pitchFamily="34" charset="-122"/>
                  <a:ea typeface="微软雅黑" panose="020B0503020204020204" pitchFamily="34" charset="-122"/>
                </a:rPr>
                <a:t>04</a:t>
              </a:r>
            </a:p>
          </p:txBody>
        </p:sp>
        <p:sp>
          <p:nvSpPr>
            <p:cNvPr id="13" name="矩形 12"/>
            <p:cNvSpPr/>
            <p:nvPr/>
          </p:nvSpPr>
          <p:spPr>
            <a:xfrm>
              <a:off x="6632064" y="5398938"/>
              <a:ext cx="3697472" cy="503794"/>
            </a:xfrm>
            <a:prstGeom prst="rect">
              <a:avLst/>
            </a:prstGeom>
          </p:spPr>
          <p:txBody>
            <a:bodyPr wrap="square" lIns="0" tIns="0" rIns="0" bIns="0">
              <a:normAutofit/>
            </a:bodyPr>
            <a:lstStyle/>
            <a:p>
              <a:pPr>
                <a:lnSpc>
                  <a:spcPct val="120000"/>
                </a:lnSpc>
              </a:pPr>
              <a:r>
                <a:rPr lang="zh-CN" altLang="en-US" sz="700">
                  <a:solidFill>
                    <a:schemeClr val="bg1">
                      <a:lumMod val="50000"/>
                    </a:schemeClr>
                  </a:solidFill>
                  <a:effectLst/>
                  <a:latin typeface="微软雅黑" panose="020B0503020204020204" pitchFamily="34" charset="-122"/>
                  <a:ea typeface="微软雅黑" panose="020B0503020204020204" pitchFamily="34" charset="-122"/>
                </a:rPr>
                <a:t>此部分内容作为文字排版占位显示（建议使用主题字体）</a:t>
              </a:r>
              <a:br>
                <a:rPr lang="zh-CN" altLang="en-US" sz="700">
                  <a:solidFill>
                    <a:schemeClr val="bg1">
                      <a:lumMod val="50000"/>
                    </a:schemeClr>
                  </a:solidFill>
                  <a:effectLst/>
                  <a:latin typeface="微软雅黑" panose="020B0503020204020204" pitchFamily="34" charset="-122"/>
                  <a:ea typeface="微软雅黑" panose="020B0503020204020204" pitchFamily="34" charset="-122"/>
                </a:rPr>
              </a:br>
              <a:r>
                <a:rPr lang="zh-CN" altLang="en-US" sz="700">
                  <a:solidFill>
                    <a:schemeClr val="bg1">
                      <a:lumMod val="50000"/>
                    </a:schemeClr>
                  </a:solidFill>
                  <a:effectLst/>
                  <a:latin typeface="微软雅黑" panose="020B0503020204020204" pitchFamily="34" charset="-122"/>
                  <a:ea typeface="微软雅黑" panose="020B0503020204020204" pitchFamily="34" charset="-122"/>
                </a:rPr>
                <a:t>如需更改请在（设置形状格式）菜单下（文本选项）中调整</a:t>
              </a:r>
            </a:p>
          </p:txBody>
        </p:sp>
      </p:grpSp>
      <p:sp>
        <p:nvSpPr>
          <p:cNvPr id="9" name="矩形 8"/>
          <p:cNvSpPr/>
          <p:nvPr/>
        </p:nvSpPr>
        <p:spPr>
          <a:xfrm>
            <a:off x="1487845" y="3875525"/>
            <a:ext cx="2065889" cy="413816"/>
          </a:xfrm>
          <a:prstGeom prst="rect">
            <a:avLst/>
          </a:prstGeom>
          <a:noFill/>
        </p:spPr>
        <p:txBody>
          <a:bodyPr wrap="square" lIns="0" tIns="0" rIns="0" bIns="0">
            <a:normAutofit/>
          </a:bodyPr>
          <a:lstStyle/>
          <a:p>
            <a:pPr algn="ctr">
              <a:lnSpc>
                <a:spcPct val="120000"/>
              </a:lnSpc>
            </a:pPr>
            <a:r>
              <a:rPr lang="zh-CN" altLang="en-US" sz="900" dirty="0">
                <a:solidFill>
                  <a:schemeClr val="bg1">
                    <a:lumMod val="50000"/>
                  </a:schemeClr>
                </a:solidFill>
                <a:effectLst/>
                <a:latin typeface="微软雅黑" panose="020B0503020204020204" pitchFamily="34" charset="-122"/>
                <a:ea typeface="微软雅黑" panose="020B0503020204020204" pitchFamily="34" charset="-122"/>
              </a:rPr>
              <a:t>此部分内容作为文字排版占位显示</a:t>
            </a:r>
            <a:br>
              <a:rPr lang="zh-CN" altLang="en-US" sz="900" dirty="0">
                <a:solidFill>
                  <a:schemeClr val="bg1">
                    <a:lumMod val="50000"/>
                  </a:schemeClr>
                </a:solidFill>
                <a:effectLst/>
                <a:latin typeface="微软雅黑" panose="020B0503020204020204" pitchFamily="34" charset="-122"/>
                <a:ea typeface="微软雅黑" panose="020B0503020204020204" pitchFamily="34" charset="-122"/>
              </a:rPr>
            </a:br>
            <a:r>
              <a:rPr lang="zh-CN" altLang="en-US" sz="900" dirty="0">
                <a:solidFill>
                  <a:schemeClr val="bg1">
                    <a:lumMod val="50000"/>
                  </a:schemeClr>
                </a:solidFill>
                <a:effectLst/>
                <a:latin typeface="微软雅黑" panose="020B0503020204020204" pitchFamily="34" charset="-122"/>
                <a:ea typeface="微软雅黑" panose="020B0503020204020204" pitchFamily="34" charset="-122"/>
              </a:rPr>
              <a:t>（建议使用主题字体）</a:t>
            </a:r>
          </a:p>
        </p:txBody>
      </p:sp>
      <p:sp>
        <p:nvSpPr>
          <p:cNvPr id="10" name="矩形 9"/>
          <p:cNvSpPr/>
          <p:nvPr/>
        </p:nvSpPr>
        <p:spPr>
          <a:xfrm>
            <a:off x="1487845" y="3633391"/>
            <a:ext cx="2065889" cy="217463"/>
          </a:xfrm>
          <a:prstGeom prst="rect">
            <a:avLst/>
          </a:prstGeom>
          <a:noFill/>
          <a:extLst>
            <a:ext uri="{909E8E84-426E-40DD-AFC4-6F175D3DCCD1}">
              <a14:hiddenFill xmlns:a14="http://schemas.microsoft.com/office/drawing/2010/main">
                <a:solidFill>
                  <a:schemeClr val="bg1">
                    <a:lumMod val="100000"/>
                  </a:schemeClr>
                </a:solidFill>
              </a14:hiddenFill>
            </a:ext>
          </a:extLst>
        </p:spPr>
        <p:txBody>
          <a:bodyPr wrap="none">
            <a:noAutofit/>
          </a:bodyPr>
          <a:lstStyle/>
          <a:p>
            <a:pPr algn="ctr"/>
            <a:r>
              <a:rPr lang="zh-CN" altLang="en-US" sz="900" b="1">
                <a:solidFill>
                  <a:schemeClr val="bg1">
                    <a:lumMod val="50000"/>
                  </a:schemeClr>
                </a:solidFill>
                <a:effectLst/>
                <a:latin typeface="微软雅黑" panose="020B0503020204020204" pitchFamily="34" charset="-122"/>
                <a:ea typeface="微软雅黑" panose="020B0503020204020204" pitchFamily="34" charset="-122"/>
              </a:rPr>
              <a:t>标题文本预设</a:t>
            </a:r>
          </a:p>
        </p:txBody>
      </p:sp>
    </p:spTree>
    <p:extLst>
      <p:ext uri="{BB962C8B-B14F-4D97-AF65-F5344CB8AC3E}">
        <p14:creationId xmlns:p14="http://schemas.microsoft.com/office/powerpoint/2010/main" val="1426174884"/>
      </p:ext>
    </p:extLst>
  </p:cSld>
  <p:clrMapOvr>
    <a:masterClrMapping/>
  </p:clrMapOvr>
  <mc:AlternateContent xmlns:mc="http://schemas.openxmlformats.org/markup-compatibility/2006">
    <mc:Choice xmlns:p14="http://schemas.microsoft.com/office/powerpoint/2010/main" Requires="p14">
      <p:transition spd="slow" p14:dur="125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000"/>
                                        <p:tgtEl>
                                          <p:spTgt spid="10"/>
                                        </p:tgtEl>
                                      </p:cBhvr>
                                    </p:animEffect>
                                    <p:anim calcmode="lin" valueType="num">
                                      <p:cBhvr>
                                        <p:cTn id="20" dur="1000" fill="hold"/>
                                        <p:tgtEl>
                                          <p:spTgt spid="10"/>
                                        </p:tgtEl>
                                        <p:attrNameLst>
                                          <p:attrName>ppt_x</p:attrName>
                                        </p:attrNameLst>
                                      </p:cBhvr>
                                      <p:tavLst>
                                        <p:tav tm="0">
                                          <p:val>
                                            <p:strVal val="#ppt_x"/>
                                          </p:val>
                                        </p:tav>
                                        <p:tav tm="100000">
                                          <p:val>
                                            <p:strVal val="#ppt_x"/>
                                          </p:val>
                                        </p:tav>
                                      </p:tavLst>
                                    </p:anim>
                                    <p:anim calcmode="lin" valueType="num">
                                      <p:cBhvr>
                                        <p:cTn id="21" dur="1000" fill="hold"/>
                                        <p:tgtEl>
                                          <p:spTgt spid="10"/>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2" presetClass="entr" presetSubtype="6"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1+#ppt_w/2"/>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par>
                                <p:cTn id="27" presetID="2" presetClass="entr" presetSubtype="6" fill="hold" nodeType="with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1+#ppt_w/2"/>
                                          </p:val>
                                        </p:tav>
                                        <p:tav tm="100000">
                                          <p:val>
                                            <p:strVal val="#ppt_x"/>
                                          </p:val>
                                        </p:tav>
                                      </p:tavLst>
                                    </p:anim>
                                    <p:anim calcmode="lin" valueType="num">
                                      <p:cBhvr additive="base">
                                        <p:cTn id="30" dur="500" fill="hold"/>
                                        <p:tgtEl>
                                          <p:spTgt spid="6"/>
                                        </p:tgtEl>
                                        <p:attrNameLst>
                                          <p:attrName>ppt_y</p:attrName>
                                        </p:attrNameLst>
                                      </p:cBhvr>
                                      <p:tavLst>
                                        <p:tav tm="0">
                                          <p:val>
                                            <p:strVal val="1+#ppt_h/2"/>
                                          </p:val>
                                        </p:tav>
                                        <p:tav tm="100000">
                                          <p:val>
                                            <p:strVal val="#ppt_y"/>
                                          </p:val>
                                        </p:tav>
                                      </p:tavLst>
                                    </p:anim>
                                  </p:childTnLst>
                                </p:cTn>
                              </p:par>
                              <p:par>
                                <p:cTn id="31" presetID="2" presetClass="entr" presetSubtype="6" fill="hold" nodeType="with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500" fill="hold"/>
                                        <p:tgtEl>
                                          <p:spTgt spid="7"/>
                                        </p:tgtEl>
                                        <p:attrNameLst>
                                          <p:attrName>ppt_x</p:attrName>
                                        </p:attrNameLst>
                                      </p:cBhvr>
                                      <p:tavLst>
                                        <p:tav tm="0">
                                          <p:val>
                                            <p:strVal val="1+#ppt_w/2"/>
                                          </p:val>
                                        </p:tav>
                                        <p:tav tm="100000">
                                          <p:val>
                                            <p:strVal val="#ppt_x"/>
                                          </p:val>
                                        </p:tav>
                                      </p:tavLst>
                                    </p:anim>
                                    <p:anim calcmode="lin" valueType="num">
                                      <p:cBhvr additive="base">
                                        <p:cTn id="34" dur="500" fill="hold"/>
                                        <p:tgtEl>
                                          <p:spTgt spid="7"/>
                                        </p:tgtEl>
                                        <p:attrNameLst>
                                          <p:attrName>ppt_y</p:attrName>
                                        </p:attrNameLst>
                                      </p:cBhvr>
                                      <p:tavLst>
                                        <p:tav tm="0">
                                          <p:val>
                                            <p:strVal val="1+#ppt_h/2"/>
                                          </p:val>
                                        </p:tav>
                                        <p:tav tm="100000">
                                          <p:val>
                                            <p:strVal val="#ppt_y"/>
                                          </p:val>
                                        </p:tav>
                                      </p:tavLst>
                                    </p:anim>
                                  </p:childTnLst>
                                </p:cTn>
                              </p:par>
                              <p:par>
                                <p:cTn id="35" presetID="2" presetClass="entr" presetSubtype="6"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1+#ppt_w/2"/>
                                          </p:val>
                                        </p:tav>
                                        <p:tav tm="100000">
                                          <p:val>
                                            <p:strVal val="#ppt_x"/>
                                          </p:val>
                                        </p:tav>
                                      </p:tavLst>
                                    </p:anim>
                                    <p:anim calcmode="lin" valueType="num">
                                      <p:cBhvr additive="base">
                                        <p:cTn id="3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CBAE743C-91F0-4E7F-A229-EB467DF475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896156" y="-267706"/>
            <a:ext cx="5787332" cy="5796236"/>
          </a:xfrm>
          <a:prstGeom prst="rect">
            <a:avLst/>
          </a:prstGeom>
        </p:spPr>
      </p:pic>
      <p:sp>
        <p:nvSpPr>
          <p:cNvPr id="26" name="TextBox 25"/>
          <p:cNvSpPr txBox="1"/>
          <p:nvPr/>
        </p:nvSpPr>
        <p:spPr>
          <a:xfrm>
            <a:off x="3573213" y="2107183"/>
            <a:ext cx="3611245" cy="400110"/>
          </a:xfrm>
          <a:prstGeom prst="rect">
            <a:avLst/>
          </a:prstGeom>
          <a:noFill/>
        </p:spPr>
        <p:txBody>
          <a:bodyPr wrap="none" rtlCol="0">
            <a:spAutoFit/>
          </a:bodyPr>
          <a:lstStyle/>
          <a:p>
            <a:r>
              <a:rPr lang="en-US" altLang="zh-CN" sz="2000" dirty="0">
                <a:solidFill>
                  <a:schemeClr val="tx1">
                    <a:lumMod val="65000"/>
                    <a:lumOff val="35000"/>
                  </a:schemeClr>
                </a:solidFill>
                <a:latin typeface="微软雅黑" pitchFamily="34" charset="-122"/>
                <a:ea typeface="微软雅黑" pitchFamily="34" charset="-122"/>
              </a:rPr>
              <a:t>YOUR COMOANY’S NAME</a:t>
            </a:r>
            <a:endParaRPr lang="zh-CN" altLang="en-US" sz="2000" dirty="0">
              <a:solidFill>
                <a:schemeClr val="tx1">
                  <a:lumMod val="65000"/>
                  <a:lumOff val="35000"/>
                </a:schemeClr>
              </a:solidFill>
              <a:latin typeface="微软雅黑" pitchFamily="34" charset="-122"/>
              <a:ea typeface="微软雅黑" pitchFamily="34" charset="-122"/>
            </a:endParaRPr>
          </a:p>
        </p:txBody>
      </p:sp>
      <p:sp>
        <p:nvSpPr>
          <p:cNvPr id="27" name="TextBox 26"/>
          <p:cNvSpPr txBox="1"/>
          <p:nvPr/>
        </p:nvSpPr>
        <p:spPr>
          <a:xfrm>
            <a:off x="3573213" y="2435285"/>
            <a:ext cx="4339650" cy="646331"/>
          </a:xfrm>
          <a:prstGeom prst="rect">
            <a:avLst/>
          </a:prstGeom>
          <a:noFill/>
        </p:spPr>
        <p:txBody>
          <a:bodyPr wrap="none" rtlCol="0">
            <a:spAutoFit/>
          </a:bodyPr>
          <a:lstStyle/>
          <a:p>
            <a:r>
              <a:rPr lang="zh-CN" altLang="en-US" sz="3600" b="1" dirty="0">
                <a:solidFill>
                  <a:schemeClr val="tx1">
                    <a:lumMod val="65000"/>
                    <a:lumOff val="35000"/>
                  </a:schemeClr>
                </a:solidFill>
                <a:latin typeface="微软雅黑" pitchFamily="34" charset="-122"/>
                <a:ea typeface="微软雅黑" pitchFamily="34" charset="-122"/>
              </a:rPr>
              <a:t>演讲完毕，谢谢观看</a:t>
            </a:r>
          </a:p>
        </p:txBody>
      </p:sp>
      <p:sp>
        <p:nvSpPr>
          <p:cNvPr id="33" name="TextBox 32"/>
          <p:cNvSpPr txBox="1"/>
          <p:nvPr/>
        </p:nvSpPr>
        <p:spPr>
          <a:xfrm>
            <a:off x="3573213" y="3075806"/>
            <a:ext cx="3031599" cy="307777"/>
          </a:xfrm>
          <a:prstGeom prst="rect">
            <a:avLst/>
          </a:prstGeom>
          <a:noFill/>
        </p:spPr>
        <p:txBody>
          <a:bodyPr wrap="none" rtlCol="0">
            <a:spAutoFit/>
          </a:bodyPr>
          <a:lstStyle/>
          <a:p>
            <a:pPr algn="ctr" eaLnBrk="1" hangingPunct="1">
              <a:buFont typeface="Arial" pitchFamily="34" charset="0"/>
              <a:buNone/>
            </a:pPr>
            <a:r>
              <a:rPr lang="zh-CN" altLang="en-US" sz="1400" dirty="0">
                <a:solidFill>
                  <a:schemeClr val="tx1">
                    <a:lumMod val="65000"/>
                    <a:lumOff val="35000"/>
                  </a:schemeClr>
                </a:solidFill>
                <a:latin typeface="微软雅黑" pitchFamily="34" charset="-122"/>
                <a:ea typeface="微软雅黑" pitchFamily="34" charset="-122"/>
                <a:cs typeface="微软雅黑" pitchFamily="34" charset="-122"/>
              </a:rPr>
              <a:t>适用于商务总结</a:t>
            </a:r>
            <a:r>
              <a:rPr lang="en-US" altLang="zh-CN" sz="1400" dirty="0">
                <a:solidFill>
                  <a:schemeClr val="tx1">
                    <a:lumMod val="65000"/>
                    <a:lumOff val="35000"/>
                  </a:schemeClr>
                </a:solidFill>
                <a:latin typeface="微软雅黑" pitchFamily="34" charset="-122"/>
                <a:ea typeface="微软雅黑" pitchFamily="34" charset="-122"/>
                <a:cs typeface="微软雅黑" pitchFamily="34" charset="-122"/>
              </a:rPr>
              <a:t>/</a:t>
            </a:r>
            <a:r>
              <a:rPr lang="zh-CN" altLang="en-US" sz="1400" dirty="0">
                <a:solidFill>
                  <a:schemeClr val="tx1">
                    <a:lumMod val="65000"/>
                    <a:lumOff val="35000"/>
                  </a:schemeClr>
                </a:solidFill>
                <a:latin typeface="微软雅黑" pitchFamily="34" charset="-122"/>
                <a:ea typeface="微软雅黑" pitchFamily="34" charset="-122"/>
                <a:cs typeface="微软雅黑" pitchFamily="34" charset="-122"/>
              </a:rPr>
              <a:t>工作总结</a:t>
            </a:r>
            <a:r>
              <a:rPr lang="en-US" altLang="zh-CN" sz="1400" dirty="0">
                <a:solidFill>
                  <a:schemeClr val="tx1">
                    <a:lumMod val="65000"/>
                    <a:lumOff val="35000"/>
                  </a:schemeClr>
                </a:solidFill>
                <a:latin typeface="微软雅黑" pitchFamily="34" charset="-122"/>
                <a:ea typeface="微软雅黑" pitchFamily="34" charset="-122"/>
                <a:cs typeface="微软雅黑" pitchFamily="34" charset="-122"/>
              </a:rPr>
              <a:t>/</a:t>
            </a:r>
            <a:r>
              <a:rPr lang="zh-CN" altLang="en-US" sz="1400" dirty="0">
                <a:solidFill>
                  <a:schemeClr val="tx1">
                    <a:lumMod val="65000"/>
                    <a:lumOff val="35000"/>
                  </a:schemeClr>
                </a:solidFill>
                <a:latin typeface="微软雅黑" pitchFamily="34" charset="-122"/>
                <a:ea typeface="微软雅黑" pitchFamily="34" charset="-122"/>
                <a:cs typeface="微软雅黑" pitchFamily="34" charset="-122"/>
              </a:rPr>
              <a:t>工作计划</a:t>
            </a:r>
          </a:p>
        </p:txBody>
      </p:sp>
      <p:sp>
        <p:nvSpPr>
          <p:cNvPr id="13" name="TextBox 12"/>
          <p:cNvSpPr txBox="1"/>
          <p:nvPr/>
        </p:nvSpPr>
        <p:spPr>
          <a:xfrm>
            <a:off x="3563888" y="1131590"/>
            <a:ext cx="2322687" cy="1200329"/>
          </a:xfrm>
          <a:prstGeom prst="rect">
            <a:avLst/>
          </a:prstGeom>
          <a:noFill/>
        </p:spPr>
        <p:txBody>
          <a:bodyPr wrap="none" rtlCol="0">
            <a:spAutoFit/>
          </a:bodyPr>
          <a:lstStyle/>
          <a:p>
            <a:r>
              <a:rPr lang="en-US" altLang="zh-CN" sz="7200" spc="-300" dirty="0">
                <a:solidFill>
                  <a:schemeClr val="tx1">
                    <a:lumMod val="65000"/>
                    <a:lumOff val="35000"/>
                  </a:schemeClr>
                </a:solidFill>
                <a:latin typeface="Broadway" panose="04040905080B02020502" pitchFamily="82" charset="0"/>
              </a:rPr>
              <a:t>2019</a:t>
            </a:r>
            <a:endParaRPr lang="zh-CN" altLang="en-US" sz="7200" spc="-300" dirty="0">
              <a:solidFill>
                <a:schemeClr val="tx1">
                  <a:lumMod val="65000"/>
                  <a:lumOff val="35000"/>
                </a:schemeClr>
              </a:solidFill>
              <a:latin typeface="Broadway" panose="04040905080B02020502" pitchFamily="82" charset="0"/>
            </a:endParaRPr>
          </a:p>
        </p:txBody>
      </p:sp>
      <p:sp>
        <p:nvSpPr>
          <p:cNvPr id="14" name="TextBox 33">
            <a:extLst>
              <a:ext uri="{FF2B5EF4-FFF2-40B4-BE49-F238E27FC236}">
                <a16:creationId xmlns:a16="http://schemas.microsoft.com/office/drawing/2014/main" id="{72D3E01B-B23A-41BD-A5B3-FE93D1AEEBEE}"/>
              </a:ext>
            </a:extLst>
          </p:cNvPr>
          <p:cNvSpPr txBox="1"/>
          <p:nvPr/>
        </p:nvSpPr>
        <p:spPr>
          <a:xfrm>
            <a:off x="3598718" y="3453270"/>
            <a:ext cx="4425869" cy="27699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汇报人：千图网    时间：</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xx</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xx</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xx</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日</a:t>
            </a:r>
          </a:p>
        </p:txBody>
      </p:sp>
      <p:pic>
        <p:nvPicPr>
          <p:cNvPr id="4" name="一首熟悉的法语歌 love is blue 爱是蓝色的">
            <a:hlinkClick r:id="" action="ppaction://media"/>
            <a:extLst>
              <a:ext uri="{FF2B5EF4-FFF2-40B4-BE49-F238E27FC236}">
                <a16:creationId xmlns:a16="http://schemas.microsoft.com/office/drawing/2014/main" id="{45F61979-CDCE-48F3-A290-F4F5CC387BD8}"/>
              </a:ext>
            </a:extLst>
          </p:cNvPr>
          <p:cNvPicPr>
            <a:picLocks noChangeAspect="1"/>
          </p:cNvPicPr>
          <p:nvPr>
            <a:audioFile r:link="rId2"/>
            <p:extLst>
              <p:ext uri="{DAA4B4D4-6D71-4841-9C94-3DE7FCFB9230}">
                <p14:media xmlns:p14="http://schemas.microsoft.com/office/powerpoint/2010/main" r:embed="rId1">
                  <p14:fade in="5000" out="5000"/>
                </p14:media>
              </p:ext>
            </p:extLst>
          </p:nvPr>
        </p:nvPicPr>
        <p:blipFill>
          <a:blip r:embed="rId6"/>
          <a:stretch>
            <a:fillRect/>
          </a:stretch>
        </p:blipFill>
        <p:spPr>
          <a:xfrm>
            <a:off x="-609600" y="0"/>
            <a:ext cx="609600" cy="609600"/>
          </a:xfrm>
          <a:prstGeom prst="rect">
            <a:avLst/>
          </a:prstGeom>
        </p:spPr>
      </p:pic>
    </p:spTree>
    <p:extLst>
      <p:ext uri="{BB962C8B-B14F-4D97-AF65-F5344CB8AC3E}">
        <p14:creationId xmlns:p14="http://schemas.microsoft.com/office/powerpoint/2010/main" val="1878533703"/>
      </p:ext>
    </p:extLst>
  </p:cSld>
  <p:clrMapOvr>
    <a:masterClrMapping/>
  </p:clrMapOvr>
  <mc:AlternateContent xmlns:mc="http://schemas.openxmlformats.org/markup-compatibility/2006">
    <mc:Choice xmlns:p14="http://schemas.microsoft.com/office/powerpoint/2010/main" Requires="p14">
      <p:transition spd="slow" p14:dur="1250" advClick="0" advTm="6000">
        <p:push dir="u"/>
      </p:transition>
    </mc:Choice>
    <mc:Fallback>
      <p:transition spd="slow" advClick="0" advTm="6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grpId="0" nodeType="afterEffect">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cBhvr additive="base">
                                        <p:cTn id="16" dur="500" fill="hold"/>
                                        <p:tgtEl>
                                          <p:spTgt spid="26"/>
                                        </p:tgtEl>
                                        <p:attrNameLst>
                                          <p:attrName>ppt_x</p:attrName>
                                        </p:attrNameLst>
                                      </p:cBhvr>
                                      <p:tavLst>
                                        <p:tav tm="0">
                                          <p:val>
                                            <p:strVal val="0-#ppt_w/2"/>
                                          </p:val>
                                        </p:tav>
                                        <p:tav tm="100000">
                                          <p:val>
                                            <p:strVal val="#ppt_x"/>
                                          </p:val>
                                        </p:tav>
                                      </p:tavLst>
                                    </p:anim>
                                    <p:anim calcmode="lin" valueType="num">
                                      <p:cBhvr additive="base">
                                        <p:cTn id="17" dur="500" fill="hold"/>
                                        <p:tgtEl>
                                          <p:spTgt spid="26"/>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45" presetClass="entr" presetSubtype="0" fill="hold" grpId="0" nodeType="afterEffect">
                                  <p:stCondLst>
                                    <p:cond delay="0"/>
                                  </p:stCondLst>
                                  <p:iterate type="lt">
                                    <p:tmPct val="10000"/>
                                  </p:iterate>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ppt_w</p:attrName>
                                        </p:attrNameLst>
                                      </p:cBhvr>
                                      <p:tavLst>
                                        <p:tav tm="0" fmla="#ppt_w*sin(2.5*pi*$)">
                                          <p:val>
                                            <p:fltVal val="0"/>
                                          </p:val>
                                        </p:tav>
                                        <p:tav tm="100000">
                                          <p:val>
                                            <p:fltVal val="1"/>
                                          </p:val>
                                        </p:tav>
                                      </p:tavLst>
                                    </p:anim>
                                    <p:anim calcmode="lin" valueType="num">
                                      <p:cBhvr>
                                        <p:cTn id="23" dur="1000" fill="hold"/>
                                        <p:tgtEl>
                                          <p:spTgt spid="13"/>
                                        </p:tgtEl>
                                        <p:attrNameLst>
                                          <p:attrName>ppt_h</p:attrName>
                                        </p:attrNameLst>
                                      </p:cBhvr>
                                      <p:tavLst>
                                        <p:tav tm="0">
                                          <p:val>
                                            <p:strVal val="#ppt_h"/>
                                          </p:val>
                                        </p:tav>
                                        <p:tav tm="100000">
                                          <p:val>
                                            <p:strVal val="#ppt_h"/>
                                          </p:val>
                                        </p:tav>
                                      </p:tavLst>
                                    </p:anim>
                                  </p:childTnLst>
                                </p:cTn>
                              </p:par>
                            </p:childTnLst>
                          </p:cTn>
                        </p:par>
                        <p:par>
                          <p:cTn id="24" fill="hold">
                            <p:stCondLst>
                              <p:cond delay="2300"/>
                            </p:stCondLst>
                            <p:childTnLst>
                              <p:par>
                                <p:cTn id="25" presetID="56" presetClass="entr" presetSubtype="0" fill="hold" grpId="0" nodeType="afterEffect">
                                  <p:stCondLst>
                                    <p:cond delay="0"/>
                                  </p:stCondLst>
                                  <p:iterate type="lt">
                                    <p:tmPct val="10000"/>
                                  </p:iterate>
                                  <p:childTnLst>
                                    <p:set>
                                      <p:cBhvr>
                                        <p:cTn id="26" dur="1" fill="hold">
                                          <p:stCondLst>
                                            <p:cond delay="0"/>
                                          </p:stCondLst>
                                        </p:cTn>
                                        <p:tgtEl>
                                          <p:spTgt spid="27"/>
                                        </p:tgtEl>
                                        <p:attrNameLst>
                                          <p:attrName>style.visibility</p:attrName>
                                        </p:attrNameLst>
                                      </p:cBhvr>
                                      <p:to>
                                        <p:strVal val="visible"/>
                                      </p:to>
                                    </p:set>
                                    <p:anim by="(-#ppt_w*2)" calcmode="lin" valueType="num">
                                      <p:cBhvr rctx="PPT">
                                        <p:cTn id="27" dur="500" autoRev="1" fill="hold">
                                          <p:stCondLst>
                                            <p:cond delay="0"/>
                                          </p:stCondLst>
                                        </p:cTn>
                                        <p:tgtEl>
                                          <p:spTgt spid="27"/>
                                        </p:tgtEl>
                                        <p:attrNameLst>
                                          <p:attrName>ppt_w</p:attrName>
                                        </p:attrNameLst>
                                      </p:cBhvr>
                                    </p:anim>
                                    <p:anim by="(#ppt_w*0.50)" calcmode="lin" valueType="num">
                                      <p:cBhvr>
                                        <p:cTn id="28" dur="500" decel="50000" autoRev="1" fill="hold">
                                          <p:stCondLst>
                                            <p:cond delay="0"/>
                                          </p:stCondLst>
                                        </p:cTn>
                                        <p:tgtEl>
                                          <p:spTgt spid="27"/>
                                        </p:tgtEl>
                                        <p:attrNameLst>
                                          <p:attrName>ppt_x</p:attrName>
                                        </p:attrNameLst>
                                      </p:cBhvr>
                                    </p:anim>
                                    <p:anim from="(-#ppt_h/2)" to="(#ppt_y)" calcmode="lin" valueType="num">
                                      <p:cBhvr>
                                        <p:cTn id="29" dur="1000" fill="hold">
                                          <p:stCondLst>
                                            <p:cond delay="0"/>
                                          </p:stCondLst>
                                        </p:cTn>
                                        <p:tgtEl>
                                          <p:spTgt spid="27"/>
                                        </p:tgtEl>
                                        <p:attrNameLst>
                                          <p:attrName>ppt_y</p:attrName>
                                        </p:attrNameLst>
                                      </p:cBhvr>
                                    </p:anim>
                                    <p:animRot by="21600000">
                                      <p:cBhvr>
                                        <p:cTn id="30" dur="1000" fill="hold">
                                          <p:stCondLst>
                                            <p:cond delay="0"/>
                                          </p:stCondLst>
                                        </p:cTn>
                                        <p:tgtEl>
                                          <p:spTgt spid="27"/>
                                        </p:tgtEl>
                                        <p:attrNameLst>
                                          <p:attrName>r</p:attrName>
                                        </p:attrNameLst>
                                      </p:cBhvr>
                                    </p:animRot>
                                  </p:childTnLst>
                                </p:cTn>
                              </p:par>
                            </p:childTnLst>
                          </p:cTn>
                        </p:par>
                        <p:par>
                          <p:cTn id="31" fill="hold">
                            <p:stCondLst>
                              <p:cond delay="4100"/>
                            </p:stCondLst>
                            <p:childTnLst>
                              <p:par>
                                <p:cTn id="32" presetID="40" presetClass="entr" presetSubtype="0" fill="hold" grpId="0" nodeType="afterEffect">
                                  <p:stCondLst>
                                    <p:cond delay="0"/>
                                  </p:stCondLst>
                                  <p:iterate type="lt">
                                    <p:tmPct val="10000"/>
                                  </p:iterate>
                                  <p:childTnLst>
                                    <p:set>
                                      <p:cBhvr>
                                        <p:cTn id="33" dur="1" fill="hold">
                                          <p:stCondLst>
                                            <p:cond delay="0"/>
                                          </p:stCondLst>
                                        </p:cTn>
                                        <p:tgtEl>
                                          <p:spTgt spid="33"/>
                                        </p:tgtEl>
                                        <p:attrNameLst>
                                          <p:attrName>style.visibility</p:attrName>
                                        </p:attrNameLst>
                                      </p:cBhvr>
                                      <p:to>
                                        <p:strVal val="visible"/>
                                      </p:to>
                                    </p:set>
                                    <p:animEffect transition="in" filter="fade">
                                      <p:cBhvr>
                                        <p:cTn id="34" dur="1000"/>
                                        <p:tgtEl>
                                          <p:spTgt spid="33"/>
                                        </p:tgtEl>
                                      </p:cBhvr>
                                    </p:animEffect>
                                    <p:anim calcmode="lin" valueType="num">
                                      <p:cBhvr>
                                        <p:cTn id="35" dur="1000" fill="hold"/>
                                        <p:tgtEl>
                                          <p:spTgt spid="33"/>
                                        </p:tgtEl>
                                        <p:attrNameLst>
                                          <p:attrName>ppt_x</p:attrName>
                                        </p:attrNameLst>
                                      </p:cBhvr>
                                      <p:tavLst>
                                        <p:tav tm="0">
                                          <p:val>
                                            <p:strVal val="#ppt_x-.1"/>
                                          </p:val>
                                        </p:tav>
                                        <p:tav tm="100000">
                                          <p:val>
                                            <p:strVal val="#ppt_x"/>
                                          </p:val>
                                        </p:tav>
                                      </p:tavLst>
                                    </p:anim>
                                    <p:anim calcmode="lin" valueType="num">
                                      <p:cBhvr>
                                        <p:cTn id="36" dur="1000" fill="hold"/>
                                        <p:tgtEl>
                                          <p:spTgt spid="33"/>
                                        </p:tgtEl>
                                        <p:attrNameLst>
                                          <p:attrName>ppt_y</p:attrName>
                                        </p:attrNameLst>
                                      </p:cBhvr>
                                      <p:tavLst>
                                        <p:tav tm="0">
                                          <p:val>
                                            <p:strVal val="#ppt_y"/>
                                          </p:val>
                                        </p:tav>
                                        <p:tav tm="100000">
                                          <p:val>
                                            <p:strVal val="#ppt_y"/>
                                          </p:val>
                                        </p:tav>
                                      </p:tavLst>
                                    </p:anim>
                                  </p:childTnLst>
                                </p:cTn>
                              </p:par>
                            </p:childTnLst>
                          </p:cTn>
                        </p:par>
                        <p:par>
                          <p:cTn id="37" fill="hold">
                            <p:stCondLst>
                              <p:cond delay="6700"/>
                            </p:stCondLst>
                            <p:childTnLst>
                              <p:par>
                                <p:cTn id="38" presetID="42" presetClass="entr" presetSubtype="0"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1000"/>
                                        <p:tgtEl>
                                          <p:spTgt spid="14"/>
                                        </p:tgtEl>
                                      </p:cBhvr>
                                    </p:animEffect>
                                    <p:anim calcmode="lin" valueType="num">
                                      <p:cBhvr>
                                        <p:cTn id="41" dur="1000" fill="hold"/>
                                        <p:tgtEl>
                                          <p:spTgt spid="14"/>
                                        </p:tgtEl>
                                        <p:attrNameLst>
                                          <p:attrName>ppt_x</p:attrName>
                                        </p:attrNameLst>
                                      </p:cBhvr>
                                      <p:tavLst>
                                        <p:tav tm="0">
                                          <p:val>
                                            <p:strVal val="#ppt_x"/>
                                          </p:val>
                                        </p:tav>
                                        <p:tav tm="100000">
                                          <p:val>
                                            <p:strVal val="#ppt_x"/>
                                          </p:val>
                                        </p:tav>
                                      </p:tavLst>
                                    </p:anim>
                                    <p:anim calcmode="lin" valueType="num">
                                      <p:cBhvr>
                                        <p:cTn id="42"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3" repeatCount="indefinite" fill="hold" display="0">
                  <p:stCondLst>
                    <p:cond delay="indefinite"/>
                  </p:stCondLst>
                  <p:endCondLst>
                    <p:cond evt="onStopAudio" delay="0">
                      <p:tgtEl>
                        <p:sldTgt/>
                      </p:tgtEl>
                    </p:cond>
                  </p:endCondLst>
                </p:cTn>
                <p:tgtEl>
                  <p:spTgt spid="4"/>
                </p:tgtEl>
              </p:cMediaNode>
            </p:audio>
          </p:childTnLst>
        </p:cTn>
      </p:par>
    </p:tnLst>
    <p:bldLst>
      <p:bldP spid="26" grpId="0"/>
      <p:bldP spid="27" grpId="0"/>
      <p:bldP spid="33" grpId="0"/>
      <p:bldP spid="13" grpId="0"/>
      <p:bldP spid="1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txBox="1">
            <a:spLocks/>
          </p:cNvSpPr>
          <p:nvPr/>
        </p:nvSpPr>
        <p:spPr>
          <a:xfrm>
            <a:off x="2235200" y="1104900"/>
            <a:ext cx="4932363" cy="300038"/>
          </a:xfrm>
          <a:prstGeom prst="rect">
            <a:avLst/>
          </a:prstGeom>
        </p:spPr>
        <p:txBody>
          <a:bodyPr/>
          <a:lstStyle/>
          <a:p>
            <a:pPr algn="ctr" fontAlgn="auto">
              <a:spcBef>
                <a:spcPts val="0"/>
              </a:spcBef>
              <a:spcAft>
                <a:spcPts val="0"/>
              </a:spcAft>
              <a:defRPr/>
            </a:pPr>
            <a:r>
              <a:rPr lang="en-US" sz="1600" dirty="0" err="1">
                <a:solidFill>
                  <a:schemeClr val="accent1"/>
                </a:solidFill>
                <a:latin typeface="微软雅黑" panose="020B0503020204020204" pitchFamily="34" charset="-122"/>
                <a:ea typeface="微软雅黑" panose="020B0503020204020204" pitchFamily="34" charset="-122"/>
                <a:cs typeface="+mn-ea"/>
                <a:sym typeface="+mn-lt"/>
              </a:rPr>
              <a:t>感谢您支持原创设计事业，支持设计版权产品</a:t>
            </a:r>
            <a:r>
              <a:rPr lang="en-US" sz="1600" dirty="0">
                <a:solidFill>
                  <a:schemeClr val="accent1"/>
                </a:solidFill>
                <a:latin typeface="微软雅黑" panose="020B0503020204020204" pitchFamily="34" charset="-122"/>
                <a:ea typeface="微软雅黑" panose="020B0503020204020204" pitchFamily="34" charset="-122"/>
                <a:cs typeface="+mn-ea"/>
                <a:sym typeface="+mn-lt"/>
              </a:rPr>
              <a:t>！</a:t>
            </a:r>
          </a:p>
        </p:txBody>
      </p:sp>
      <p:sp>
        <p:nvSpPr>
          <p:cNvPr id="5" name="Text Placeholder 4"/>
          <p:cNvSpPr txBox="1">
            <a:spLocks/>
          </p:cNvSpPr>
          <p:nvPr/>
        </p:nvSpPr>
        <p:spPr>
          <a:xfrm>
            <a:off x="1042988" y="1651000"/>
            <a:ext cx="7378700" cy="3009900"/>
          </a:xfrm>
          <a:prstGeom prst="rect">
            <a:avLst/>
          </a:prstGeom>
        </p:spPr>
        <p:txBody>
          <a:bodyPr/>
          <a:lstStyle/>
          <a:p>
            <a:pPr marL="342900" indent="-342900" eaLnBrk="0" hangingPunct="0">
              <a:spcBef>
                <a:spcPts val="1200"/>
              </a:spcBef>
              <a:buFont typeface="Arial" pitchFamily="34" charset="0"/>
              <a:buChar char="•"/>
              <a:defRPr/>
            </a:pPr>
            <a:r>
              <a:rPr lang="en-US" sz="1100" dirty="0" err="1">
                <a:solidFill>
                  <a:schemeClr val="bg1">
                    <a:lumMod val="50000"/>
                  </a:schemeClr>
                </a:solidFill>
                <a:latin typeface="微软雅黑" panose="020B0503020204020204" pitchFamily="34" charset="-122"/>
                <a:ea typeface="微软雅黑" panose="020B0503020204020204" pitchFamily="34" charset="-122"/>
                <a:cs typeface="+mn-ea"/>
                <a:sym typeface="+mn-lt"/>
              </a:rPr>
              <a:t>感谢您下载千图网</a:t>
            </a:r>
            <a:r>
              <a:rPr lang="zh-CN" alt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原创</a:t>
            </a:r>
            <a:r>
              <a:rPr lang="en-US" altLang="zh-CN"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PPT</a:t>
            </a:r>
            <a:r>
              <a:rPr lang="zh-CN" alt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模板</a:t>
            </a:r>
            <a:r>
              <a:rPr 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r>
              <a:rPr lang="en-US" sz="1100" dirty="0" err="1">
                <a:solidFill>
                  <a:schemeClr val="bg1">
                    <a:lumMod val="50000"/>
                  </a:schemeClr>
                </a:solidFill>
                <a:latin typeface="微软雅黑" panose="020B0503020204020204" pitchFamily="34" charset="-122"/>
                <a:ea typeface="微软雅黑" panose="020B0503020204020204" pitchFamily="34" charset="-122"/>
                <a:cs typeface="+mn-ea"/>
                <a:sym typeface="+mn-lt"/>
              </a:rPr>
              <a:t>为了您和千图网以及原创作者的利益，请勿复制、传播、销售，否则将承担法律责任</a:t>
            </a:r>
            <a:r>
              <a:rPr 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p>
          <a:p>
            <a:pPr marL="342900" indent="-342900" eaLnBrk="0" hangingPunct="0">
              <a:spcBef>
                <a:spcPts val="1200"/>
              </a:spcBef>
              <a:buFont typeface="Arial" pitchFamily="34" charset="0"/>
              <a:buChar char="•"/>
              <a:defRPr/>
            </a:pPr>
            <a:r>
              <a:rPr lang="en-US" sz="1100" dirty="0" err="1">
                <a:solidFill>
                  <a:schemeClr val="bg1">
                    <a:lumMod val="50000"/>
                  </a:schemeClr>
                </a:solidFill>
                <a:latin typeface="微软雅黑" panose="020B0503020204020204" pitchFamily="34" charset="-122"/>
                <a:ea typeface="微软雅黑" panose="020B0503020204020204" pitchFamily="34" charset="-122"/>
                <a:cs typeface="+mn-ea"/>
                <a:sym typeface="+mn-lt"/>
              </a:rPr>
              <a:t>千图网将对作品进行维权，按照传播下载次数的十倍进行索取赔偿</a:t>
            </a:r>
            <a:r>
              <a:rPr lang="zh-CN" alt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金</a:t>
            </a:r>
            <a:r>
              <a:rPr 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p>
          <a:p>
            <a:pPr marL="342900" indent="-342900" eaLnBrk="0" hangingPunct="0">
              <a:spcBef>
                <a:spcPts val="1200"/>
              </a:spcBef>
              <a:buFont typeface="Arial" pitchFamily="34" charset="0"/>
              <a:buChar char="•"/>
              <a:defRPr/>
            </a:pPr>
            <a:r>
              <a:rPr 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marL="342900" indent="-342900" eaLnBrk="0" hangingPunct="0">
              <a:spcBef>
                <a:spcPts val="1200"/>
              </a:spcBef>
              <a:buFont typeface="Arial" pitchFamily="34" charset="0"/>
              <a:buChar char="•"/>
              <a:defRPr/>
            </a:pPr>
            <a:r>
              <a:rPr 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2、不得将千图网的PPT模版、PPT素材，本身用于再出售，或者出租、出借、转让、分销、发布或者作为礼物供他人使用，不得转授权、出卖、转让本协议或本协议中的权利。</a:t>
            </a:r>
          </a:p>
          <a:p>
            <a:pPr marL="342900" indent="-342900" eaLnBrk="0" hangingPunct="0">
              <a:spcBef>
                <a:spcPts val="1200"/>
              </a:spcBef>
              <a:buFont typeface="Arial" pitchFamily="34" charset="0"/>
              <a:buChar char="•"/>
              <a:defRPr/>
            </a:pPr>
            <a:r>
              <a:rPr 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3、禁止把作品纳入商标或服务标记。</a:t>
            </a:r>
          </a:p>
          <a:p>
            <a:pPr marL="342900" indent="-342900" eaLnBrk="0" hangingPunct="0">
              <a:spcBef>
                <a:spcPts val="1200"/>
              </a:spcBef>
              <a:buFont typeface="Arial" pitchFamily="34" charset="0"/>
              <a:buChar char="•"/>
              <a:defRPr/>
            </a:pPr>
            <a:r>
              <a:rPr 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4、禁止用户用下载格式在网上传播作品。</a:t>
            </a:r>
            <a:r>
              <a:rPr lang="en-US" sz="1100" dirty="0" err="1">
                <a:solidFill>
                  <a:schemeClr val="bg1">
                    <a:lumMod val="50000"/>
                  </a:schemeClr>
                </a:solidFill>
                <a:latin typeface="微软雅黑" panose="020B0503020204020204" pitchFamily="34" charset="-122"/>
                <a:ea typeface="微软雅黑" panose="020B0503020204020204" pitchFamily="34" charset="-122"/>
                <a:cs typeface="+mn-ea"/>
                <a:sym typeface="+mn-lt"/>
              </a:rPr>
              <a:t>或者作品可以让第三方单独付费或共享免费下载、或通过转移电话服务系统传播</a:t>
            </a:r>
            <a:r>
              <a:rPr lang="en-US" sz="1100" dirty="0">
                <a:solidFill>
                  <a:schemeClr val="bg1">
                    <a:lumMod val="50000"/>
                  </a:schemeClr>
                </a:solidFill>
                <a:latin typeface="微软雅黑" panose="020B0503020204020204" pitchFamily="34" charset="-122"/>
                <a:ea typeface="微软雅黑" panose="020B0503020204020204" pitchFamily="34" charset="-122"/>
                <a:cs typeface="+mn-ea"/>
                <a:sym typeface="+mn-lt"/>
              </a:rPr>
              <a:t>。</a:t>
            </a:r>
          </a:p>
        </p:txBody>
      </p:sp>
      <p:sp>
        <p:nvSpPr>
          <p:cNvPr id="6" name="Text Placeholder 2"/>
          <p:cNvSpPr txBox="1">
            <a:spLocks/>
          </p:cNvSpPr>
          <p:nvPr/>
        </p:nvSpPr>
        <p:spPr bwMode="auto">
          <a:xfrm>
            <a:off x="2915816" y="484312"/>
            <a:ext cx="3383973" cy="505319"/>
          </a:xfrm>
          <a:prstGeom prst="rect">
            <a:avLst/>
          </a:prstGeom>
          <a:noFill/>
          <a:ln w="9525">
            <a:noFill/>
            <a:miter lim="800000"/>
            <a:headEnd/>
            <a:tailEnd/>
          </a:ln>
        </p:spPr>
        <p:txBody>
          <a:bodyPr vert="horz" wrap="square" lIns="0" tIns="40504" rIns="0" bIns="40504" numCol="1" anchor="t" anchorCtr="0" compatLnSpc="1">
            <a:prstTxWarp prst="textNoShape">
              <a:avLst/>
            </a:prstTxWarp>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defRPr/>
            </a:pPr>
            <a:r>
              <a:rPr kumimoji="0" lang="en-US" sz="3500" b="0" i="0" u="none" strike="noStrike" kern="1200" cap="none" spc="0" normalizeH="0" baseline="0" noProof="0" dirty="0" err="1">
                <a:ln>
                  <a:noFill/>
                </a:ln>
                <a:solidFill>
                  <a:schemeClr val="accent1"/>
                </a:solidFill>
                <a:effectLst/>
                <a:uLnTx/>
                <a:uFillTx/>
                <a:latin typeface="微软雅黑" panose="020B0503020204020204" pitchFamily="34" charset="-122"/>
                <a:ea typeface="微软雅黑" panose="020B0503020204020204" pitchFamily="34" charset="-122"/>
                <a:cs typeface="+mn-ea"/>
                <a:sym typeface="+mn-lt"/>
              </a:rPr>
              <a:t>版权声明</a:t>
            </a:r>
            <a:endParaRPr kumimoji="0" lang="en-US" sz="3500" b="0"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50" advClick="0" advTm="4000">
        <p:push dir="u"/>
      </p:transition>
    </mc:Choice>
    <mc:Fallback>
      <p:transition spd="slow" advClick="0" advTm="4000">
        <p:push dir="u"/>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143DAAD1-50DF-4CD2-A7BB-44707DF27F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896156" y="-267706"/>
            <a:ext cx="5787332" cy="5796236"/>
          </a:xfrm>
          <a:prstGeom prst="rect">
            <a:avLst/>
          </a:prstGeom>
        </p:spPr>
      </p:pic>
      <p:sp>
        <p:nvSpPr>
          <p:cNvPr id="11" name="TextBox 11">
            <a:extLst>
              <a:ext uri="{FF2B5EF4-FFF2-40B4-BE49-F238E27FC236}">
                <a16:creationId xmlns:a16="http://schemas.microsoft.com/office/drawing/2014/main" id="{4E59B2F5-1D38-431D-B5EF-F3BE06FDA12E}"/>
              </a:ext>
            </a:extLst>
          </p:cNvPr>
          <p:cNvSpPr txBox="1"/>
          <p:nvPr/>
        </p:nvSpPr>
        <p:spPr>
          <a:xfrm>
            <a:off x="5324433" y="1941269"/>
            <a:ext cx="1257075" cy="675698"/>
          </a:xfrm>
          <a:prstGeom prst="rect">
            <a:avLst/>
          </a:prstGeom>
          <a:noFill/>
        </p:spPr>
        <p:txBody>
          <a:bodyPr wrap="none" rtlCol="0">
            <a:spAutoFit/>
          </a:bodyPr>
          <a:lstStyle/>
          <a:p>
            <a:pPr marL="0" lvl="1"/>
            <a:r>
              <a:rPr lang="zh-CN" altLang="en-US" sz="1400" b="1" dirty="0">
                <a:solidFill>
                  <a:schemeClr val="accent2"/>
                </a:solidFill>
                <a:latin typeface="微软雅黑" panose="020B0503020204020204" pitchFamily="34" charset="-122"/>
                <a:ea typeface="微软雅黑" panose="020B0503020204020204" pitchFamily="34" charset="-122"/>
              </a:rPr>
              <a:t> </a:t>
            </a:r>
            <a:r>
              <a:rPr lang="zh-CN" altLang="en-US" sz="1991" b="1" dirty="0">
                <a:solidFill>
                  <a:schemeClr val="accent2"/>
                </a:solidFill>
                <a:latin typeface="微软雅黑" panose="020B0503020204020204" pitchFamily="34" charset="-122"/>
                <a:ea typeface="微软雅黑" panose="020B0503020204020204" pitchFamily="34" charset="-122"/>
              </a:rPr>
              <a:t>第一部分</a:t>
            </a:r>
            <a:endParaRPr lang="en-US" altLang="zh-CN" sz="1991" b="1" dirty="0">
              <a:solidFill>
                <a:schemeClr val="accent2"/>
              </a:solidFill>
              <a:latin typeface="微软雅黑" panose="020B0503020204020204" pitchFamily="34" charset="-122"/>
              <a:ea typeface="微软雅黑" panose="020B0503020204020204" pitchFamily="34" charset="-122"/>
            </a:endParaRPr>
          </a:p>
          <a:p>
            <a:r>
              <a:rPr lang="zh-CN" altLang="en-US" b="1"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公司介绍</a:t>
            </a:r>
            <a:endParaRPr lang="zh-CN" altLang="en-US" sz="800" b="1"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2" name="直接连接符 11">
            <a:extLst>
              <a:ext uri="{FF2B5EF4-FFF2-40B4-BE49-F238E27FC236}">
                <a16:creationId xmlns:a16="http://schemas.microsoft.com/office/drawing/2014/main" id="{14901697-7294-4787-8C21-B17D6C79F8DF}"/>
              </a:ext>
            </a:extLst>
          </p:cNvPr>
          <p:cNvCxnSpPr/>
          <p:nvPr/>
        </p:nvCxnSpPr>
        <p:spPr>
          <a:xfrm flipV="1">
            <a:off x="5189707" y="1843160"/>
            <a:ext cx="0" cy="1420341"/>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13" name="TextBox 13">
            <a:extLst>
              <a:ext uri="{FF2B5EF4-FFF2-40B4-BE49-F238E27FC236}">
                <a16:creationId xmlns:a16="http://schemas.microsoft.com/office/drawing/2014/main" id="{0A8FC614-04A7-495E-8A16-62C8CB87190F}"/>
              </a:ext>
            </a:extLst>
          </p:cNvPr>
          <p:cNvSpPr txBox="1"/>
          <p:nvPr/>
        </p:nvSpPr>
        <p:spPr>
          <a:xfrm>
            <a:off x="3935923" y="3017342"/>
            <a:ext cx="902574" cy="246221"/>
          </a:xfrm>
          <a:prstGeom prst="rect">
            <a:avLst/>
          </a:prstGeom>
          <a:noFill/>
        </p:spPr>
        <p:txBody>
          <a:bodyPr wrap="square" lIns="0" tIns="0" rIns="0" bIns="0" rtlCol="0">
            <a:spAutoFit/>
          </a:bodyPr>
          <a:lstStyle/>
          <a:p>
            <a:r>
              <a:rPr lang="en-US" altLang="zh-CN" sz="1600" dirty="0">
                <a:solidFill>
                  <a:schemeClr val="tx1">
                    <a:lumMod val="65000"/>
                    <a:lumOff val="35000"/>
                  </a:schemeClr>
                </a:solidFill>
                <a:latin typeface="Arial" panose="020B0604020202020204" pitchFamily="34" charset="0"/>
                <a:ea typeface="+mj-ea"/>
                <a:cs typeface="Arial" panose="020B0604020202020204" pitchFamily="34" charset="0"/>
              </a:rPr>
              <a:t>PART 01</a:t>
            </a:r>
            <a:endParaRPr lang="zh-CN" altLang="en-US" sz="1600" dirty="0">
              <a:solidFill>
                <a:schemeClr val="tx1">
                  <a:lumMod val="65000"/>
                  <a:lumOff val="35000"/>
                </a:schemeClr>
              </a:solidFill>
              <a:latin typeface="Arial" panose="020B0604020202020204" pitchFamily="34" charset="0"/>
              <a:ea typeface="+mj-ea"/>
              <a:cs typeface="Arial" panose="020B0604020202020204" pitchFamily="34" charset="0"/>
            </a:endParaRPr>
          </a:p>
        </p:txBody>
      </p:sp>
      <p:sp>
        <p:nvSpPr>
          <p:cNvPr id="14" name="椭圆 13">
            <a:extLst>
              <a:ext uri="{FF2B5EF4-FFF2-40B4-BE49-F238E27FC236}">
                <a16:creationId xmlns:a16="http://schemas.microsoft.com/office/drawing/2014/main" id="{6FEF5A68-FBBE-4F6A-87D8-F6D8C6918FDB}"/>
              </a:ext>
            </a:extLst>
          </p:cNvPr>
          <p:cNvSpPr/>
          <p:nvPr/>
        </p:nvSpPr>
        <p:spPr>
          <a:xfrm>
            <a:off x="3779912" y="1839920"/>
            <a:ext cx="1004222" cy="10042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80" dirty="0">
              <a:solidFill>
                <a:srgbClr val="080808"/>
              </a:solidFill>
              <a:latin typeface="+mj-ea"/>
              <a:ea typeface="+mj-ea"/>
            </a:endParaRPr>
          </a:p>
        </p:txBody>
      </p:sp>
      <p:sp>
        <p:nvSpPr>
          <p:cNvPr id="15" name="TextBox 24">
            <a:extLst>
              <a:ext uri="{FF2B5EF4-FFF2-40B4-BE49-F238E27FC236}">
                <a16:creationId xmlns:a16="http://schemas.microsoft.com/office/drawing/2014/main" id="{DC7F564C-AF3E-412F-A9DB-99FE675509DB}"/>
              </a:ext>
            </a:extLst>
          </p:cNvPr>
          <p:cNvSpPr txBox="1"/>
          <p:nvPr/>
        </p:nvSpPr>
        <p:spPr>
          <a:xfrm>
            <a:off x="5502309" y="2926334"/>
            <a:ext cx="1064411"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01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TextBox 25">
            <a:extLst>
              <a:ext uri="{FF2B5EF4-FFF2-40B4-BE49-F238E27FC236}">
                <a16:creationId xmlns:a16="http://schemas.microsoft.com/office/drawing/2014/main" id="{C358591E-35A2-4889-8764-02985A4292AC}"/>
              </a:ext>
            </a:extLst>
          </p:cNvPr>
          <p:cNvSpPr txBox="1"/>
          <p:nvPr/>
        </p:nvSpPr>
        <p:spPr>
          <a:xfrm>
            <a:off x="6554663" y="2926334"/>
            <a:ext cx="1111942"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02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TextBox 13">
            <a:extLst>
              <a:ext uri="{FF2B5EF4-FFF2-40B4-BE49-F238E27FC236}">
                <a16:creationId xmlns:a16="http://schemas.microsoft.com/office/drawing/2014/main" id="{891578EA-D96C-4429-B1E5-FC1D8B659495}"/>
              </a:ext>
            </a:extLst>
          </p:cNvPr>
          <p:cNvSpPr txBox="1"/>
          <p:nvPr/>
        </p:nvSpPr>
        <p:spPr>
          <a:xfrm>
            <a:off x="3917690" y="1981904"/>
            <a:ext cx="902574" cy="769121"/>
          </a:xfrm>
          <a:prstGeom prst="rect">
            <a:avLst/>
          </a:prstGeom>
          <a:noFill/>
        </p:spPr>
        <p:txBody>
          <a:bodyPr wrap="square" lIns="0" tIns="0" rIns="0" bIns="0" rtlCol="0">
            <a:spAutoFit/>
          </a:bodyPr>
          <a:lstStyle/>
          <a:p>
            <a:r>
              <a:rPr lang="en-US" altLang="zh-CN" sz="4998" b="1" dirty="0">
                <a:solidFill>
                  <a:schemeClr val="bg1"/>
                </a:solidFill>
                <a:latin typeface="Arial" panose="020B0604020202020204" pitchFamily="34" charset="0"/>
                <a:ea typeface="+mj-ea"/>
                <a:cs typeface="Arial" panose="020B0604020202020204" pitchFamily="34" charset="0"/>
              </a:rPr>
              <a:t>01</a:t>
            </a:r>
            <a:endParaRPr lang="zh-CN" altLang="en-US" sz="4998" b="1" dirty="0">
              <a:solidFill>
                <a:schemeClr val="bg1"/>
              </a:solidFill>
              <a:latin typeface="Arial" panose="020B0604020202020204" pitchFamily="34" charset="0"/>
              <a:ea typeface="+mj-ea"/>
              <a:cs typeface="Arial" panose="020B0604020202020204" pitchFamily="34" charset="0"/>
            </a:endParaRPr>
          </a:p>
        </p:txBody>
      </p:sp>
      <p:sp>
        <p:nvSpPr>
          <p:cNvPr id="18" name="TextBox 24">
            <a:extLst>
              <a:ext uri="{FF2B5EF4-FFF2-40B4-BE49-F238E27FC236}">
                <a16:creationId xmlns:a16="http://schemas.microsoft.com/office/drawing/2014/main" id="{85367FAC-339C-4000-AB67-63A448FAB21D}"/>
              </a:ext>
            </a:extLst>
          </p:cNvPr>
          <p:cNvSpPr txBox="1"/>
          <p:nvPr/>
        </p:nvSpPr>
        <p:spPr>
          <a:xfrm>
            <a:off x="5502309" y="3132299"/>
            <a:ext cx="1064411"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03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TextBox 25">
            <a:extLst>
              <a:ext uri="{FF2B5EF4-FFF2-40B4-BE49-F238E27FC236}">
                <a16:creationId xmlns:a16="http://schemas.microsoft.com/office/drawing/2014/main" id="{73FC7A37-72A6-4390-A7D6-1D27CD999982}"/>
              </a:ext>
            </a:extLst>
          </p:cNvPr>
          <p:cNvSpPr txBox="1"/>
          <p:nvPr/>
        </p:nvSpPr>
        <p:spPr>
          <a:xfrm>
            <a:off x="6554663" y="3132299"/>
            <a:ext cx="1111942"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04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6505173"/>
      </p:ext>
    </p:extLst>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22" presetClass="entr" presetSubtype="4" fill="hold"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down)">
                                      <p:cBhvr>
                                        <p:cTn id="18" dur="500"/>
                                        <p:tgtEl>
                                          <p:spTgt spid="12"/>
                                        </p:tgtEl>
                                      </p:cBhvr>
                                    </p:animEffect>
                                  </p:childTnLst>
                                </p:cTn>
                              </p:par>
                            </p:childTnLst>
                          </p:cTn>
                        </p:par>
                        <p:par>
                          <p:cTn id="19" fill="hold">
                            <p:stCondLst>
                              <p:cond delay="1000"/>
                            </p:stCondLst>
                            <p:childTnLst>
                              <p:par>
                                <p:cTn id="20" presetID="47" presetClass="entr" presetSubtype="0"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anim calcmode="lin" valueType="num">
                                      <p:cBhvr>
                                        <p:cTn id="23" dur="500" fill="hold"/>
                                        <p:tgtEl>
                                          <p:spTgt spid="17"/>
                                        </p:tgtEl>
                                        <p:attrNameLst>
                                          <p:attrName>ppt_x</p:attrName>
                                        </p:attrNameLst>
                                      </p:cBhvr>
                                      <p:tavLst>
                                        <p:tav tm="0">
                                          <p:val>
                                            <p:strVal val="#ppt_x"/>
                                          </p:val>
                                        </p:tav>
                                        <p:tav tm="100000">
                                          <p:val>
                                            <p:strVal val="#ppt_x"/>
                                          </p:val>
                                        </p:tav>
                                      </p:tavLst>
                                    </p:anim>
                                    <p:anim calcmode="lin" valueType="num">
                                      <p:cBhvr>
                                        <p:cTn id="24" dur="500" fill="hold"/>
                                        <p:tgtEl>
                                          <p:spTgt spid="17"/>
                                        </p:tgtEl>
                                        <p:attrNameLst>
                                          <p:attrName>ppt_y</p:attrName>
                                        </p:attrNameLst>
                                      </p:cBhvr>
                                      <p:tavLst>
                                        <p:tav tm="0">
                                          <p:val>
                                            <p:strVal val="#ppt_y-.1"/>
                                          </p:val>
                                        </p:tav>
                                        <p:tav tm="100000">
                                          <p:val>
                                            <p:strVal val="#ppt_y"/>
                                          </p:val>
                                        </p:tav>
                                      </p:tavLst>
                                    </p:anim>
                                  </p:childTnLst>
                                </p:cTn>
                              </p:par>
                            </p:childTnLst>
                          </p:cTn>
                        </p:par>
                        <p:par>
                          <p:cTn id="25" fill="hold">
                            <p:stCondLst>
                              <p:cond delay="1500"/>
                            </p:stCondLst>
                            <p:childTnLst>
                              <p:par>
                                <p:cTn id="26" presetID="12" presetClass="entr" presetSubtype="8"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p:tgtEl>
                                          <p:spTgt spid="11"/>
                                        </p:tgtEl>
                                        <p:attrNameLst>
                                          <p:attrName>ppt_x</p:attrName>
                                        </p:attrNameLst>
                                      </p:cBhvr>
                                      <p:tavLst>
                                        <p:tav tm="0">
                                          <p:val>
                                            <p:strVal val="#ppt_x-#ppt_w*1.125000"/>
                                          </p:val>
                                        </p:tav>
                                        <p:tav tm="100000">
                                          <p:val>
                                            <p:strVal val="#ppt_x"/>
                                          </p:val>
                                        </p:tav>
                                      </p:tavLst>
                                    </p:anim>
                                    <p:animEffect transition="in" filter="wipe(right)">
                                      <p:cBhvr>
                                        <p:cTn id="29" dur="500"/>
                                        <p:tgtEl>
                                          <p:spTgt spid="11"/>
                                        </p:tgtEl>
                                      </p:cBhvr>
                                    </p:animEffect>
                                  </p:childTnLst>
                                </p:cTn>
                              </p:par>
                            </p:childTnLst>
                          </p:cTn>
                        </p:par>
                        <p:par>
                          <p:cTn id="30" fill="hold">
                            <p:stCondLst>
                              <p:cond delay="2000"/>
                            </p:stCondLst>
                            <p:childTnLst>
                              <p:par>
                                <p:cTn id="31" presetID="47" presetClass="entr" presetSubtype="0"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anim calcmode="lin" valueType="num">
                                      <p:cBhvr>
                                        <p:cTn id="34" dur="500" fill="hold"/>
                                        <p:tgtEl>
                                          <p:spTgt spid="13"/>
                                        </p:tgtEl>
                                        <p:attrNameLst>
                                          <p:attrName>ppt_x</p:attrName>
                                        </p:attrNameLst>
                                      </p:cBhvr>
                                      <p:tavLst>
                                        <p:tav tm="0">
                                          <p:val>
                                            <p:strVal val="#ppt_x"/>
                                          </p:val>
                                        </p:tav>
                                        <p:tav tm="100000">
                                          <p:val>
                                            <p:strVal val="#ppt_x"/>
                                          </p:val>
                                        </p:tav>
                                      </p:tavLst>
                                    </p:anim>
                                    <p:anim calcmode="lin" valueType="num">
                                      <p:cBhvr>
                                        <p:cTn id="35" dur="500" fill="hold"/>
                                        <p:tgtEl>
                                          <p:spTgt spid="13"/>
                                        </p:tgtEl>
                                        <p:attrNameLst>
                                          <p:attrName>ppt_y</p:attrName>
                                        </p:attrNameLst>
                                      </p:cBhvr>
                                      <p:tavLst>
                                        <p:tav tm="0">
                                          <p:val>
                                            <p:strVal val="#ppt_y-.1"/>
                                          </p:val>
                                        </p:tav>
                                        <p:tav tm="100000">
                                          <p:val>
                                            <p:strVal val="#ppt_y"/>
                                          </p:val>
                                        </p:tav>
                                      </p:tavLst>
                                    </p:anim>
                                  </p:childTnLst>
                                </p:cTn>
                              </p:par>
                            </p:childTnLst>
                          </p:cTn>
                        </p:par>
                        <p:par>
                          <p:cTn id="36" fill="hold">
                            <p:stCondLst>
                              <p:cond delay="2500"/>
                            </p:stCondLst>
                            <p:childTnLst>
                              <p:par>
                                <p:cTn id="37" presetID="2" presetClass="entr" presetSubtype="4"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ppt_x"/>
                                          </p:val>
                                        </p:tav>
                                        <p:tav tm="100000">
                                          <p:val>
                                            <p:strVal val="#ppt_x"/>
                                          </p:val>
                                        </p:tav>
                                      </p:tavLst>
                                    </p:anim>
                                    <p:anim calcmode="lin" valueType="num">
                                      <p:cBhvr additive="base">
                                        <p:cTn id="40" dur="500" fill="hold"/>
                                        <p:tgtEl>
                                          <p:spTgt spid="1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20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500" fill="hold"/>
                                        <p:tgtEl>
                                          <p:spTgt spid="16"/>
                                        </p:tgtEl>
                                        <p:attrNameLst>
                                          <p:attrName>ppt_x</p:attrName>
                                        </p:attrNameLst>
                                      </p:cBhvr>
                                      <p:tavLst>
                                        <p:tav tm="0">
                                          <p:val>
                                            <p:strVal val="#ppt_x"/>
                                          </p:val>
                                        </p:tav>
                                        <p:tav tm="100000">
                                          <p:val>
                                            <p:strVal val="#ppt_x"/>
                                          </p:val>
                                        </p:tav>
                                      </p:tavLst>
                                    </p:anim>
                                    <p:anim calcmode="lin" valueType="num">
                                      <p:cBhvr additive="base">
                                        <p:cTn id="44" dur="500" fill="hold"/>
                                        <p:tgtEl>
                                          <p:spTgt spid="16"/>
                                        </p:tgtEl>
                                        <p:attrNameLst>
                                          <p:attrName>ppt_y</p:attrName>
                                        </p:attrNameLst>
                                      </p:cBhvr>
                                      <p:tavLst>
                                        <p:tav tm="0">
                                          <p:val>
                                            <p:strVal val="1+#ppt_h/2"/>
                                          </p:val>
                                        </p:tav>
                                        <p:tav tm="100000">
                                          <p:val>
                                            <p:strVal val="#ppt_y"/>
                                          </p:val>
                                        </p:tav>
                                      </p:tavLst>
                                    </p:anim>
                                  </p:childTnLst>
                                </p:cTn>
                              </p:par>
                            </p:childTnLst>
                          </p:cTn>
                        </p:par>
                        <p:par>
                          <p:cTn id="45" fill="hold">
                            <p:stCondLst>
                              <p:cond delay="3200"/>
                            </p:stCondLst>
                            <p:childTnLst>
                              <p:par>
                                <p:cTn id="46" presetID="2" presetClass="entr" presetSubtype="4"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additive="base">
                                        <p:cTn id="48" dur="500" fill="hold"/>
                                        <p:tgtEl>
                                          <p:spTgt spid="18"/>
                                        </p:tgtEl>
                                        <p:attrNameLst>
                                          <p:attrName>ppt_x</p:attrName>
                                        </p:attrNameLst>
                                      </p:cBhvr>
                                      <p:tavLst>
                                        <p:tav tm="0">
                                          <p:val>
                                            <p:strVal val="#ppt_x"/>
                                          </p:val>
                                        </p:tav>
                                        <p:tav tm="100000">
                                          <p:val>
                                            <p:strVal val="#ppt_x"/>
                                          </p:val>
                                        </p:tav>
                                      </p:tavLst>
                                    </p:anim>
                                    <p:anim calcmode="lin" valueType="num">
                                      <p:cBhvr additive="base">
                                        <p:cTn id="49" dur="500" fill="hold"/>
                                        <p:tgtEl>
                                          <p:spTgt spid="18"/>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200"/>
                                  </p:stCondLst>
                                  <p:childTnLst>
                                    <p:set>
                                      <p:cBhvr>
                                        <p:cTn id="51" dur="1" fill="hold">
                                          <p:stCondLst>
                                            <p:cond delay="0"/>
                                          </p:stCondLst>
                                        </p:cTn>
                                        <p:tgtEl>
                                          <p:spTgt spid="19"/>
                                        </p:tgtEl>
                                        <p:attrNameLst>
                                          <p:attrName>style.visibility</p:attrName>
                                        </p:attrNameLst>
                                      </p:cBhvr>
                                      <p:to>
                                        <p:strVal val="visible"/>
                                      </p:to>
                                    </p:set>
                                    <p:anim calcmode="lin" valueType="num">
                                      <p:cBhvr additive="base">
                                        <p:cTn id="52" dur="500" fill="hold"/>
                                        <p:tgtEl>
                                          <p:spTgt spid="19"/>
                                        </p:tgtEl>
                                        <p:attrNameLst>
                                          <p:attrName>ppt_x</p:attrName>
                                        </p:attrNameLst>
                                      </p:cBhvr>
                                      <p:tavLst>
                                        <p:tav tm="0">
                                          <p:val>
                                            <p:strVal val="#ppt_x"/>
                                          </p:val>
                                        </p:tav>
                                        <p:tav tm="100000">
                                          <p:val>
                                            <p:strVal val="#ppt_x"/>
                                          </p:val>
                                        </p:tav>
                                      </p:tavLst>
                                    </p:anim>
                                    <p:anim calcmode="lin" valueType="num">
                                      <p:cBhvr additive="base">
                                        <p:cTn id="53"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animBg="1"/>
      <p:bldP spid="15" grpId="0"/>
      <p:bldP spid="16" grpId="0"/>
      <p:bldP spid="17" grpId="0"/>
      <p:bldP spid="18" grpId="0"/>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7" name="AutoShape 5"/>
          <p:cNvSpPr/>
          <p:nvPr/>
        </p:nvSpPr>
        <p:spPr bwMode="auto">
          <a:xfrm>
            <a:off x="1136737" y="1022086"/>
            <a:ext cx="7052549" cy="3564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gn="ct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此处添加详细文本描述，建议与标题相关并符合整体语言风格，语言描述尽量简洁生动。尽量将每页幻灯片的字数控制在</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rPr>
              <a:t>200</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字以内，据统计每页幻灯片的最好控制在</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rPr>
              <a:t>5</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分钟之内。此处添加详细文本描述，建议与标题相关并符合整体语言风格</a:t>
            </a:r>
          </a:p>
        </p:txBody>
      </p:sp>
      <p:sp>
        <p:nvSpPr>
          <p:cNvPr id="38918" name="AutoShape 6"/>
          <p:cNvSpPr/>
          <p:nvPr/>
        </p:nvSpPr>
        <p:spPr bwMode="auto">
          <a:xfrm flipH="1">
            <a:off x="5682335" y="3174039"/>
            <a:ext cx="1369213" cy="1368201"/>
          </a:xfrm>
          <a:custGeom>
            <a:avLst/>
            <a:gdLst>
              <a:gd name="T0" fmla="*/ 1826419 w 21600"/>
              <a:gd name="T1" fmla="*/ 1824832 h 21600"/>
              <a:gd name="T2" fmla="*/ 1826419 w 21600"/>
              <a:gd name="T3" fmla="*/ 1824832 h 21600"/>
              <a:gd name="T4" fmla="*/ 1826419 w 21600"/>
              <a:gd name="T5" fmla="*/ 1824832 h 21600"/>
              <a:gd name="T6" fmla="*/ 1826419 w 21600"/>
              <a:gd name="T7" fmla="*/ 18248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006" y="6511"/>
                </a:moveTo>
                <a:cubicBezTo>
                  <a:pt x="5261" y="14770"/>
                  <a:pt x="12461" y="20845"/>
                  <a:pt x="21125" y="21600"/>
                </a:cubicBezTo>
                <a:cubicBezTo>
                  <a:pt x="21600" y="15922"/>
                  <a:pt x="21600" y="15922"/>
                  <a:pt x="21600" y="15922"/>
                </a:cubicBezTo>
                <a:cubicBezTo>
                  <a:pt x="15349" y="15405"/>
                  <a:pt x="10325" y="11117"/>
                  <a:pt x="8545" y="5479"/>
                </a:cubicBezTo>
                <a:cubicBezTo>
                  <a:pt x="11907" y="4844"/>
                  <a:pt x="11907" y="4844"/>
                  <a:pt x="11907" y="4844"/>
                </a:cubicBezTo>
                <a:cubicBezTo>
                  <a:pt x="4826" y="0"/>
                  <a:pt x="4826" y="0"/>
                  <a:pt x="4826" y="0"/>
                </a:cubicBezTo>
                <a:cubicBezTo>
                  <a:pt x="0" y="7107"/>
                  <a:pt x="0" y="7107"/>
                  <a:pt x="0" y="7107"/>
                </a:cubicBezTo>
                <a:lnTo>
                  <a:pt x="3006" y="6511"/>
                </a:lnTo>
                <a:close/>
              </a:path>
            </a:pathLst>
          </a:custGeom>
          <a:solidFill>
            <a:schemeClr val="accent2"/>
          </a:solidFill>
          <a:ln>
            <a:noFill/>
          </a:ln>
          <a:effectLst/>
        </p:spPr>
        <p:txBody>
          <a:bodyPr lIns="17136" tIns="17136" rIns="17136" bIns="17136"/>
          <a:lstStyle/>
          <a:p>
            <a:endParaRPr lang="zh-CN" altLang="en-US" sz="1350">
              <a:solidFill>
                <a:schemeClr val="tx1">
                  <a:lumMod val="50000"/>
                  <a:lumOff val="50000"/>
                </a:schemeClr>
              </a:solidFill>
            </a:endParaRPr>
          </a:p>
        </p:txBody>
      </p:sp>
      <p:sp>
        <p:nvSpPr>
          <p:cNvPr id="38919" name="AutoShape 7"/>
          <p:cNvSpPr/>
          <p:nvPr/>
        </p:nvSpPr>
        <p:spPr bwMode="auto">
          <a:xfrm flipH="1">
            <a:off x="5720419" y="1621942"/>
            <a:ext cx="1271625" cy="1414027"/>
          </a:xfrm>
          <a:custGeom>
            <a:avLst/>
            <a:gdLst>
              <a:gd name="T0" fmla="*/ 1696244 w 21600"/>
              <a:gd name="T1" fmla="*/ 1885950 h 21600"/>
              <a:gd name="T2" fmla="*/ 1696244 w 21600"/>
              <a:gd name="T3" fmla="*/ 1885950 h 21600"/>
              <a:gd name="T4" fmla="*/ 1696244 w 21600"/>
              <a:gd name="T5" fmla="*/ 1885950 h 21600"/>
              <a:gd name="T6" fmla="*/ 1696244 w 21600"/>
              <a:gd name="T7" fmla="*/ 18859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4485" y="2877"/>
                </a:moveTo>
                <a:cubicBezTo>
                  <a:pt x="5836" y="5754"/>
                  <a:pt x="0" y="13197"/>
                  <a:pt x="0" y="21599"/>
                </a:cubicBezTo>
                <a:cubicBezTo>
                  <a:pt x="6049" y="21599"/>
                  <a:pt x="6049" y="21599"/>
                  <a:pt x="6049" y="21599"/>
                </a:cubicBezTo>
                <a:cubicBezTo>
                  <a:pt x="6049" y="15538"/>
                  <a:pt x="10224" y="10320"/>
                  <a:pt x="16104" y="8171"/>
                </a:cubicBezTo>
                <a:cubicBezTo>
                  <a:pt x="17084" y="11356"/>
                  <a:pt x="17084" y="11356"/>
                  <a:pt x="17084" y="11356"/>
                </a:cubicBezTo>
                <a:cubicBezTo>
                  <a:pt x="21599" y="4105"/>
                  <a:pt x="21599" y="4105"/>
                  <a:pt x="21599" y="4105"/>
                </a:cubicBezTo>
                <a:cubicBezTo>
                  <a:pt x="13590" y="0"/>
                  <a:pt x="13590" y="0"/>
                  <a:pt x="13590" y="0"/>
                </a:cubicBezTo>
                <a:lnTo>
                  <a:pt x="14485" y="2877"/>
                </a:lnTo>
                <a:close/>
              </a:path>
            </a:pathLst>
          </a:custGeom>
          <a:solidFill>
            <a:schemeClr val="accent1"/>
          </a:solidFill>
          <a:ln>
            <a:noFill/>
          </a:ln>
          <a:effectLst/>
        </p:spPr>
        <p:txBody>
          <a:bodyPr lIns="17136" tIns="17136" rIns="17136" bIns="17136"/>
          <a:lstStyle/>
          <a:p>
            <a:endParaRPr lang="zh-CN" altLang="en-US" sz="1350">
              <a:solidFill>
                <a:schemeClr val="tx1">
                  <a:lumMod val="50000"/>
                  <a:lumOff val="50000"/>
                </a:schemeClr>
              </a:solidFill>
            </a:endParaRPr>
          </a:p>
        </p:txBody>
      </p:sp>
      <p:sp>
        <p:nvSpPr>
          <p:cNvPr id="38920" name="AutoShape 8"/>
          <p:cNvSpPr/>
          <p:nvPr/>
        </p:nvSpPr>
        <p:spPr bwMode="auto">
          <a:xfrm flipH="1">
            <a:off x="4270873" y="3174039"/>
            <a:ext cx="1271625" cy="1415812"/>
          </a:xfrm>
          <a:custGeom>
            <a:avLst/>
            <a:gdLst>
              <a:gd name="T0" fmla="*/ 1696244 w 21600"/>
              <a:gd name="T1" fmla="*/ 1888332 h 21600"/>
              <a:gd name="T2" fmla="*/ 1696244 w 21600"/>
              <a:gd name="T3" fmla="*/ 1888332 h 21600"/>
              <a:gd name="T4" fmla="*/ 1696244 w 21600"/>
              <a:gd name="T5" fmla="*/ 1888332 h 21600"/>
              <a:gd name="T6" fmla="*/ 1696244 w 21600"/>
              <a:gd name="T7" fmla="*/ 18883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7114" y="18722"/>
                </a:moveTo>
                <a:cubicBezTo>
                  <a:pt x="15763" y="15845"/>
                  <a:pt x="21599" y="8402"/>
                  <a:pt x="21599" y="0"/>
                </a:cubicBezTo>
                <a:cubicBezTo>
                  <a:pt x="15507" y="0"/>
                  <a:pt x="15507" y="0"/>
                  <a:pt x="15507" y="0"/>
                </a:cubicBezTo>
                <a:cubicBezTo>
                  <a:pt x="15507" y="6061"/>
                  <a:pt x="11375" y="11279"/>
                  <a:pt x="5495" y="13428"/>
                </a:cubicBezTo>
                <a:cubicBezTo>
                  <a:pt x="4515" y="10282"/>
                  <a:pt x="4515" y="10282"/>
                  <a:pt x="4515" y="10282"/>
                </a:cubicBezTo>
                <a:cubicBezTo>
                  <a:pt x="0" y="17494"/>
                  <a:pt x="0" y="17494"/>
                  <a:pt x="0" y="17494"/>
                </a:cubicBezTo>
                <a:cubicBezTo>
                  <a:pt x="8009" y="21600"/>
                  <a:pt x="8009" y="21600"/>
                  <a:pt x="8009" y="21600"/>
                </a:cubicBezTo>
                <a:lnTo>
                  <a:pt x="7114" y="18722"/>
                </a:lnTo>
                <a:close/>
              </a:path>
            </a:pathLst>
          </a:custGeom>
          <a:solidFill>
            <a:schemeClr val="accent4"/>
          </a:solidFill>
          <a:ln>
            <a:noFill/>
          </a:ln>
          <a:effectLst/>
        </p:spPr>
        <p:txBody>
          <a:bodyPr lIns="17136" tIns="17136" rIns="17136" bIns="17136"/>
          <a:lstStyle/>
          <a:p>
            <a:endParaRPr lang="zh-CN" altLang="en-US" sz="1350">
              <a:solidFill>
                <a:schemeClr val="tx1">
                  <a:lumMod val="50000"/>
                  <a:lumOff val="50000"/>
                </a:schemeClr>
              </a:solidFill>
            </a:endParaRPr>
          </a:p>
        </p:txBody>
      </p:sp>
      <p:sp>
        <p:nvSpPr>
          <p:cNvPr id="38921" name="AutoShape 9"/>
          <p:cNvSpPr/>
          <p:nvPr/>
        </p:nvSpPr>
        <p:spPr bwMode="auto">
          <a:xfrm flipH="1">
            <a:off x="3319980" y="1663603"/>
            <a:ext cx="1411462" cy="1372366"/>
          </a:xfrm>
          <a:custGeom>
            <a:avLst/>
            <a:gdLst>
              <a:gd name="T0" fmla="*/ 1882775 w 21600"/>
              <a:gd name="T1" fmla="*/ 1887972 h 21265"/>
              <a:gd name="T2" fmla="*/ 1882775 w 21600"/>
              <a:gd name="T3" fmla="*/ 1887972 h 21265"/>
              <a:gd name="T4" fmla="*/ 1882775 w 21600"/>
              <a:gd name="T5" fmla="*/ 1887972 h 21265"/>
              <a:gd name="T6" fmla="*/ 1882775 w 21600"/>
              <a:gd name="T7" fmla="*/ 1887972 h 212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265">
                <a:moveTo>
                  <a:pt x="2762" y="13987"/>
                </a:moveTo>
                <a:cubicBezTo>
                  <a:pt x="5908" y="5308"/>
                  <a:pt x="13389" y="-335"/>
                  <a:pt x="21599" y="15"/>
                </a:cubicBezTo>
                <a:cubicBezTo>
                  <a:pt x="21369" y="6164"/>
                  <a:pt x="21369" y="6164"/>
                  <a:pt x="21369" y="6164"/>
                </a:cubicBezTo>
                <a:cubicBezTo>
                  <a:pt x="15461" y="5930"/>
                  <a:pt x="10205" y="9939"/>
                  <a:pt x="7865" y="15816"/>
                </a:cubicBezTo>
                <a:cubicBezTo>
                  <a:pt x="10934" y="16944"/>
                  <a:pt x="10934" y="16944"/>
                  <a:pt x="10934" y="16944"/>
                </a:cubicBezTo>
                <a:cubicBezTo>
                  <a:pt x="3683" y="21264"/>
                  <a:pt x="3683" y="21264"/>
                  <a:pt x="3683" y="21264"/>
                </a:cubicBezTo>
                <a:cubicBezTo>
                  <a:pt x="0" y="12975"/>
                  <a:pt x="0" y="12975"/>
                  <a:pt x="0" y="12975"/>
                </a:cubicBezTo>
                <a:lnTo>
                  <a:pt x="2762" y="13987"/>
                </a:lnTo>
                <a:close/>
              </a:path>
            </a:pathLst>
          </a:custGeom>
          <a:solidFill>
            <a:schemeClr val="accent3"/>
          </a:solidFill>
          <a:ln>
            <a:noFill/>
          </a:ln>
          <a:effectLst/>
        </p:spPr>
        <p:txBody>
          <a:bodyPr lIns="17136" tIns="17136" rIns="17136" bIns="17136"/>
          <a:lstStyle/>
          <a:p>
            <a:endParaRPr lang="zh-CN" altLang="en-US" sz="1350">
              <a:solidFill>
                <a:schemeClr val="tx1">
                  <a:lumMod val="50000"/>
                  <a:lumOff val="50000"/>
                </a:schemeClr>
              </a:solidFill>
            </a:endParaRPr>
          </a:p>
        </p:txBody>
      </p:sp>
      <p:sp>
        <p:nvSpPr>
          <p:cNvPr id="38922" name="AutoShape 10"/>
          <p:cNvSpPr/>
          <p:nvPr/>
        </p:nvSpPr>
        <p:spPr bwMode="auto">
          <a:xfrm flipH="1">
            <a:off x="1769870" y="1657057"/>
            <a:ext cx="1414437" cy="1378913"/>
          </a:xfrm>
          <a:custGeom>
            <a:avLst/>
            <a:gdLst>
              <a:gd name="T0" fmla="*/ 1886744 w 21600"/>
              <a:gd name="T1" fmla="*/ 1839119 h 21600"/>
              <a:gd name="T2" fmla="*/ 1886744 w 21600"/>
              <a:gd name="T3" fmla="*/ 1839119 h 21600"/>
              <a:gd name="T4" fmla="*/ 1886744 w 21600"/>
              <a:gd name="T5" fmla="*/ 1839119 h 21600"/>
              <a:gd name="T6" fmla="*/ 1886744 w 21600"/>
              <a:gd name="T7" fmla="*/ 18391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7161" y="2832"/>
                </a:moveTo>
                <a:cubicBezTo>
                  <a:pt x="15778" y="5744"/>
                  <a:pt x="21600" y="13180"/>
                  <a:pt x="21600" y="21600"/>
                </a:cubicBezTo>
                <a:cubicBezTo>
                  <a:pt x="15548" y="21600"/>
                  <a:pt x="15548" y="21600"/>
                  <a:pt x="15548" y="21600"/>
                </a:cubicBezTo>
                <a:cubicBezTo>
                  <a:pt x="15510" y="15540"/>
                  <a:pt x="11374" y="10308"/>
                  <a:pt x="5514" y="8144"/>
                </a:cubicBezTo>
                <a:cubicBezTo>
                  <a:pt x="4557" y="11331"/>
                  <a:pt x="4557" y="11331"/>
                  <a:pt x="4557" y="11331"/>
                </a:cubicBezTo>
                <a:cubicBezTo>
                  <a:pt x="0" y="4091"/>
                  <a:pt x="0" y="4091"/>
                  <a:pt x="0" y="4091"/>
                </a:cubicBezTo>
                <a:cubicBezTo>
                  <a:pt x="8004" y="0"/>
                  <a:pt x="8004" y="0"/>
                  <a:pt x="8004" y="0"/>
                </a:cubicBezTo>
                <a:lnTo>
                  <a:pt x="7161" y="2832"/>
                </a:lnTo>
                <a:close/>
              </a:path>
            </a:pathLst>
          </a:custGeom>
          <a:solidFill>
            <a:schemeClr val="accent2"/>
          </a:solidFill>
          <a:ln>
            <a:noFill/>
          </a:ln>
          <a:effectLst/>
        </p:spPr>
        <p:txBody>
          <a:bodyPr lIns="17136" tIns="17136" rIns="17136" bIns="17136"/>
          <a:lstStyle/>
          <a:p>
            <a:endParaRPr lang="zh-CN" altLang="en-US" sz="1350">
              <a:solidFill>
                <a:schemeClr val="tx1">
                  <a:lumMod val="50000"/>
                  <a:lumOff val="50000"/>
                </a:schemeClr>
              </a:solidFill>
            </a:endParaRPr>
          </a:p>
        </p:txBody>
      </p:sp>
      <p:sp>
        <p:nvSpPr>
          <p:cNvPr id="38923" name="AutoShape 11"/>
          <p:cNvSpPr/>
          <p:nvPr/>
        </p:nvSpPr>
        <p:spPr bwMode="auto">
          <a:xfrm flipH="1">
            <a:off x="1634795" y="3174039"/>
            <a:ext cx="1377545" cy="1418787"/>
          </a:xfrm>
          <a:custGeom>
            <a:avLst/>
            <a:gdLst>
              <a:gd name="T0" fmla="*/ 1837532 w 21600"/>
              <a:gd name="T1" fmla="*/ 1892300 h 21600"/>
              <a:gd name="T2" fmla="*/ 1837532 w 21600"/>
              <a:gd name="T3" fmla="*/ 1892300 h 21600"/>
              <a:gd name="T4" fmla="*/ 1837532 w 21600"/>
              <a:gd name="T5" fmla="*/ 1892300 h 21600"/>
              <a:gd name="T6" fmla="*/ 1837532 w 21600"/>
              <a:gd name="T7" fmla="*/ 18923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767" y="7123"/>
                </a:moveTo>
                <a:cubicBezTo>
                  <a:pt x="15895" y="15778"/>
                  <a:pt x="8419" y="21600"/>
                  <a:pt x="0" y="21600"/>
                </a:cubicBezTo>
                <a:cubicBezTo>
                  <a:pt x="0" y="15510"/>
                  <a:pt x="0" y="15510"/>
                  <a:pt x="0" y="15510"/>
                </a:cubicBezTo>
                <a:cubicBezTo>
                  <a:pt x="6059" y="15510"/>
                  <a:pt x="11291" y="11374"/>
                  <a:pt x="13455" y="5514"/>
                </a:cubicBezTo>
                <a:cubicBezTo>
                  <a:pt x="10268" y="4557"/>
                  <a:pt x="10268" y="4557"/>
                  <a:pt x="10268" y="4557"/>
                </a:cubicBezTo>
                <a:cubicBezTo>
                  <a:pt x="17508" y="0"/>
                  <a:pt x="17508" y="0"/>
                  <a:pt x="17508" y="0"/>
                </a:cubicBezTo>
                <a:cubicBezTo>
                  <a:pt x="21599" y="8004"/>
                  <a:pt x="21599" y="8004"/>
                  <a:pt x="21599" y="8004"/>
                </a:cubicBezTo>
                <a:lnTo>
                  <a:pt x="18767" y="7123"/>
                </a:lnTo>
                <a:close/>
              </a:path>
            </a:pathLst>
          </a:custGeom>
          <a:solidFill>
            <a:schemeClr val="accent1"/>
          </a:solidFill>
          <a:ln>
            <a:noFill/>
          </a:ln>
          <a:effectLst/>
        </p:spPr>
        <p:txBody>
          <a:bodyPr lIns="17136" tIns="17136" rIns="17136" bIns="17136"/>
          <a:lstStyle/>
          <a:p>
            <a:endParaRPr lang="zh-CN" altLang="en-US" sz="1350">
              <a:solidFill>
                <a:schemeClr val="tx1">
                  <a:lumMod val="50000"/>
                  <a:lumOff val="50000"/>
                </a:schemeClr>
              </a:solidFill>
            </a:endParaRPr>
          </a:p>
        </p:txBody>
      </p:sp>
      <p:sp>
        <p:nvSpPr>
          <p:cNvPr id="38924" name="AutoShape 12"/>
          <p:cNvSpPr/>
          <p:nvPr/>
        </p:nvSpPr>
        <p:spPr bwMode="auto">
          <a:xfrm>
            <a:off x="2475900" y="2990740"/>
            <a:ext cx="1478038" cy="41897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nSpc>
                <a:spcPct val="130000"/>
              </a:lnSpc>
              <a:spcAft>
                <a:spcPts val="600"/>
              </a:spcAft>
            </a:pP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在此输入您的图表说明文字，在此输入您的图表说明文字</a:t>
            </a:r>
          </a:p>
        </p:txBody>
      </p:sp>
      <p:sp>
        <p:nvSpPr>
          <p:cNvPr id="38925" name="AutoShape 13"/>
          <p:cNvSpPr/>
          <p:nvPr/>
        </p:nvSpPr>
        <p:spPr bwMode="auto">
          <a:xfrm>
            <a:off x="4886154" y="3019304"/>
            <a:ext cx="1516788" cy="31422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nSpc>
                <a:spcPct val="130000"/>
              </a:lnSpc>
              <a:spcAft>
                <a:spcPts val="600"/>
              </a:spcAft>
            </a:pP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在此输入您的图表说明文字，在此输入您的图表说明文字</a:t>
            </a:r>
          </a:p>
        </p:txBody>
      </p:sp>
      <p:sp>
        <p:nvSpPr>
          <p:cNvPr id="38926" name="AutoShape 14"/>
          <p:cNvSpPr/>
          <p:nvPr/>
        </p:nvSpPr>
        <p:spPr bwMode="auto">
          <a:xfrm>
            <a:off x="3222393" y="4201231"/>
            <a:ext cx="476041" cy="476103"/>
          </a:xfrm>
          <a:custGeom>
            <a:avLst/>
            <a:gdLst>
              <a:gd name="T0" fmla="*/ 635000 w 21600"/>
              <a:gd name="T1" fmla="*/ 635000 h 21600"/>
              <a:gd name="T2" fmla="*/ 635000 w 21600"/>
              <a:gd name="T3" fmla="*/ 635000 h 21600"/>
              <a:gd name="T4" fmla="*/ 635000 w 21600"/>
              <a:gd name="T5" fmla="*/ 635000 h 21600"/>
              <a:gd name="T6" fmla="*/ 635000 w 21600"/>
              <a:gd name="T7" fmla="*/ 6350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357" y="18801"/>
                </a:moveTo>
                <a:cubicBezTo>
                  <a:pt x="21518" y="18965"/>
                  <a:pt x="21600" y="19177"/>
                  <a:pt x="21600" y="19436"/>
                </a:cubicBezTo>
                <a:cubicBezTo>
                  <a:pt x="21600" y="19580"/>
                  <a:pt x="21518" y="19775"/>
                  <a:pt x="21357" y="20018"/>
                </a:cubicBezTo>
                <a:cubicBezTo>
                  <a:pt x="21193" y="20261"/>
                  <a:pt x="20989" y="20504"/>
                  <a:pt x="20746" y="20741"/>
                </a:cubicBezTo>
                <a:cubicBezTo>
                  <a:pt x="20503" y="20978"/>
                  <a:pt x="20260" y="21184"/>
                  <a:pt x="20023" y="21348"/>
                </a:cubicBezTo>
                <a:cubicBezTo>
                  <a:pt x="19783" y="21518"/>
                  <a:pt x="19593" y="21600"/>
                  <a:pt x="19447" y="21600"/>
                </a:cubicBezTo>
                <a:cubicBezTo>
                  <a:pt x="19189" y="21600"/>
                  <a:pt x="18975" y="21515"/>
                  <a:pt x="18811" y="21343"/>
                </a:cubicBezTo>
                <a:lnTo>
                  <a:pt x="13957" y="16502"/>
                </a:lnTo>
                <a:cubicBezTo>
                  <a:pt x="13217" y="16980"/>
                  <a:pt x="12428" y="17350"/>
                  <a:pt x="11589" y="17604"/>
                </a:cubicBezTo>
                <a:cubicBezTo>
                  <a:pt x="10750" y="17864"/>
                  <a:pt x="9891" y="17991"/>
                  <a:pt x="9007" y="17991"/>
                </a:cubicBezTo>
                <a:cubicBezTo>
                  <a:pt x="7769" y="17991"/>
                  <a:pt x="6608" y="17759"/>
                  <a:pt x="5517" y="17290"/>
                </a:cubicBezTo>
                <a:cubicBezTo>
                  <a:pt x="4427" y="16822"/>
                  <a:pt x="3469" y="16175"/>
                  <a:pt x="2644" y="15353"/>
                </a:cubicBezTo>
                <a:cubicBezTo>
                  <a:pt x="1816" y="14534"/>
                  <a:pt x="1172" y="13580"/>
                  <a:pt x="700" y="12487"/>
                </a:cubicBezTo>
                <a:cubicBezTo>
                  <a:pt x="231" y="11400"/>
                  <a:pt x="0" y="10236"/>
                  <a:pt x="0" y="8999"/>
                </a:cubicBezTo>
                <a:cubicBezTo>
                  <a:pt x="0" y="7768"/>
                  <a:pt x="231" y="6602"/>
                  <a:pt x="700" y="5515"/>
                </a:cubicBezTo>
                <a:cubicBezTo>
                  <a:pt x="1169" y="4422"/>
                  <a:pt x="1816" y="3467"/>
                  <a:pt x="2644" y="2645"/>
                </a:cubicBezTo>
                <a:cubicBezTo>
                  <a:pt x="3469" y="1827"/>
                  <a:pt x="4424" y="1180"/>
                  <a:pt x="5512" y="708"/>
                </a:cubicBezTo>
                <a:cubicBezTo>
                  <a:pt x="6600" y="237"/>
                  <a:pt x="7764" y="0"/>
                  <a:pt x="9007" y="0"/>
                </a:cubicBezTo>
                <a:cubicBezTo>
                  <a:pt x="10244" y="0"/>
                  <a:pt x="11403" y="237"/>
                  <a:pt x="12488" y="708"/>
                </a:cubicBezTo>
                <a:cubicBezTo>
                  <a:pt x="13573" y="1180"/>
                  <a:pt x="14530" y="1827"/>
                  <a:pt x="15358" y="2645"/>
                </a:cubicBezTo>
                <a:cubicBezTo>
                  <a:pt x="16183" y="3467"/>
                  <a:pt x="16830" y="4422"/>
                  <a:pt x="17299" y="5515"/>
                </a:cubicBezTo>
                <a:cubicBezTo>
                  <a:pt x="17768" y="6602"/>
                  <a:pt x="18003" y="7768"/>
                  <a:pt x="18003" y="8999"/>
                </a:cubicBezTo>
                <a:cubicBezTo>
                  <a:pt x="18003" y="9886"/>
                  <a:pt x="17873" y="10747"/>
                  <a:pt x="17616" y="11589"/>
                </a:cubicBezTo>
                <a:cubicBezTo>
                  <a:pt x="17359" y="12433"/>
                  <a:pt x="16991" y="13218"/>
                  <a:pt x="16514" y="13947"/>
                </a:cubicBezTo>
                <a:lnTo>
                  <a:pt x="21357" y="18801"/>
                </a:lnTo>
                <a:close/>
                <a:moveTo>
                  <a:pt x="3596" y="8999"/>
                </a:moveTo>
                <a:cubicBezTo>
                  <a:pt x="3596" y="9759"/>
                  <a:pt x="3740" y="10465"/>
                  <a:pt x="4028" y="11117"/>
                </a:cubicBezTo>
                <a:cubicBezTo>
                  <a:pt x="4317" y="11770"/>
                  <a:pt x="4707" y="12337"/>
                  <a:pt x="5193" y="12820"/>
                </a:cubicBezTo>
                <a:cubicBezTo>
                  <a:pt x="5679" y="13300"/>
                  <a:pt x="6252" y="13684"/>
                  <a:pt x="6908" y="13969"/>
                </a:cubicBezTo>
                <a:cubicBezTo>
                  <a:pt x="7566" y="14252"/>
                  <a:pt x="8264" y="14393"/>
                  <a:pt x="9004" y="14393"/>
                </a:cubicBezTo>
                <a:cubicBezTo>
                  <a:pt x="9744" y="14393"/>
                  <a:pt x="10439" y="14252"/>
                  <a:pt x="11092" y="13969"/>
                </a:cubicBezTo>
                <a:cubicBezTo>
                  <a:pt x="11745" y="13684"/>
                  <a:pt x="12318" y="13300"/>
                  <a:pt x="12801" y="12820"/>
                </a:cubicBezTo>
                <a:cubicBezTo>
                  <a:pt x="13290" y="12337"/>
                  <a:pt x="13677" y="11770"/>
                  <a:pt x="13965" y="11117"/>
                </a:cubicBezTo>
                <a:cubicBezTo>
                  <a:pt x="14254" y="10465"/>
                  <a:pt x="14398" y="9759"/>
                  <a:pt x="14398" y="8999"/>
                </a:cubicBezTo>
                <a:cubicBezTo>
                  <a:pt x="14398" y="8259"/>
                  <a:pt x="14254" y="7565"/>
                  <a:pt x="13965" y="6912"/>
                </a:cubicBezTo>
                <a:cubicBezTo>
                  <a:pt x="13674" y="6257"/>
                  <a:pt x="13290" y="5684"/>
                  <a:pt x="12801" y="5192"/>
                </a:cubicBezTo>
                <a:cubicBezTo>
                  <a:pt x="12315" y="4704"/>
                  <a:pt x="11745" y="4317"/>
                  <a:pt x="11092" y="4032"/>
                </a:cubicBezTo>
                <a:cubicBezTo>
                  <a:pt x="10439" y="3749"/>
                  <a:pt x="9741" y="3605"/>
                  <a:pt x="9004" y="3605"/>
                </a:cubicBezTo>
                <a:cubicBezTo>
                  <a:pt x="8267" y="3605"/>
                  <a:pt x="7566" y="3749"/>
                  <a:pt x="6908" y="4032"/>
                </a:cubicBezTo>
                <a:cubicBezTo>
                  <a:pt x="6252" y="4317"/>
                  <a:pt x="5676" y="4704"/>
                  <a:pt x="5193" y="5192"/>
                </a:cubicBezTo>
                <a:cubicBezTo>
                  <a:pt x="4707" y="5684"/>
                  <a:pt x="4317" y="6257"/>
                  <a:pt x="4028" y="6912"/>
                </a:cubicBezTo>
                <a:cubicBezTo>
                  <a:pt x="3740" y="7565"/>
                  <a:pt x="3596" y="8256"/>
                  <a:pt x="3596" y="8999"/>
                </a:cubicBezTo>
                <a:moveTo>
                  <a:pt x="9007" y="5591"/>
                </a:moveTo>
                <a:cubicBezTo>
                  <a:pt x="9185" y="5591"/>
                  <a:pt x="9343" y="5656"/>
                  <a:pt x="9473" y="5785"/>
                </a:cubicBezTo>
                <a:cubicBezTo>
                  <a:pt x="9603" y="5918"/>
                  <a:pt x="9668" y="6082"/>
                  <a:pt x="9668" y="6279"/>
                </a:cubicBezTo>
                <a:cubicBezTo>
                  <a:pt x="9668" y="6460"/>
                  <a:pt x="9603" y="6616"/>
                  <a:pt x="9473" y="6745"/>
                </a:cubicBezTo>
                <a:cubicBezTo>
                  <a:pt x="9343" y="6878"/>
                  <a:pt x="9185" y="6943"/>
                  <a:pt x="9007" y="6943"/>
                </a:cubicBezTo>
                <a:cubicBezTo>
                  <a:pt x="8439" y="6943"/>
                  <a:pt x="7953" y="7144"/>
                  <a:pt x="7552" y="7536"/>
                </a:cubicBezTo>
                <a:cubicBezTo>
                  <a:pt x="7151" y="7934"/>
                  <a:pt x="6950" y="8423"/>
                  <a:pt x="6950" y="8996"/>
                </a:cubicBezTo>
                <a:cubicBezTo>
                  <a:pt x="6950" y="9180"/>
                  <a:pt x="6885" y="9332"/>
                  <a:pt x="6755" y="9465"/>
                </a:cubicBezTo>
                <a:cubicBezTo>
                  <a:pt x="6622" y="9595"/>
                  <a:pt x="6467" y="9657"/>
                  <a:pt x="6289" y="9657"/>
                </a:cubicBezTo>
                <a:cubicBezTo>
                  <a:pt x="6080" y="9657"/>
                  <a:pt x="5913" y="9595"/>
                  <a:pt x="5786" y="9465"/>
                </a:cubicBezTo>
                <a:cubicBezTo>
                  <a:pt x="5659" y="9332"/>
                  <a:pt x="5599" y="9180"/>
                  <a:pt x="5599" y="8996"/>
                </a:cubicBezTo>
                <a:cubicBezTo>
                  <a:pt x="5599" y="8539"/>
                  <a:pt x="5684" y="8104"/>
                  <a:pt x="5862" y="7686"/>
                </a:cubicBezTo>
                <a:cubicBezTo>
                  <a:pt x="6037" y="7271"/>
                  <a:pt x="6280" y="6907"/>
                  <a:pt x="6597" y="6590"/>
                </a:cubicBezTo>
                <a:cubicBezTo>
                  <a:pt x="6905" y="6277"/>
                  <a:pt x="7264" y="6028"/>
                  <a:pt x="7676" y="5856"/>
                </a:cubicBezTo>
                <a:cubicBezTo>
                  <a:pt x="8086" y="5681"/>
                  <a:pt x="8529" y="5591"/>
                  <a:pt x="9007" y="5591"/>
                </a:cubicBezTo>
              </a:path>
            </a:pathLst>
          </a:custGeom>
          <a:solidFill>
            <a:schemeClr val="accent2"/>
          </a:solidFill>
          <a:ln>
            <a:noFill/>
          </a:ln>
          <a:effectLst/>
        </p:spPr>
        <p:txBody>
          <a:bodyPr lIns="14281" tIns="14281" rIns="14281" bIns="14281" anchor="ctr"/>
          <a:lstStyle/>
          <a:p>
            <a:endParaRPr lang="zh-CN" altLang="en-US" sz="1350">
              <a:solidFill>
                <a:schemeClr val="tx1">
                  <a:lumMod val="50000"/>
                  <a:lumOff val="50000"/>
                </a:schemeClr>
              </a:solidFill>
            </a:endParaRPr>
          </a:p>
        </p:txBody>
      </p:sp>
      <p:sp>
        <p:nvSpPr>
          <p:cNvPr id="38927" name="AutoShape 15"/>
          <p:cNvSpPr/>
          <p:nvPr/>
        </p:nvSpPr>
        <p:spPr bwMode="auto">
          <a:xfrm>
            <a:off x="5088474" y="1662413"/>
            <a:ext cx="476041" cy="396950"/>
          </a:xfrm>
          <a:custGeom>
            <a:avLst/>
            <a:gdLst>
              <a:gd name="T0" fmla="*/ 635000 w 21600"/>
              <a:gd name="T1" fmla="*/ 529407 h 21579"/>
              <a:gd name="T2" fmla="*/ 635000 w 21600"/>
              <a:gd name="T3" fmla="*/ 529407 h 21579"/>
              <a:gd name="T4" fmla="*/ 635000 w 21600"/>
              <a:gd name="T5" fmla="*/ 529407 h 21579"/>
              <a:gd name="T6" fmla="*/ 635000 w 21600"/>
              <a:gd name="T7" fmla="*/ 529407 h 215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579">
                <a:moveTo>
                  <a:pt x="21600" y="9391"/>
                </a:moveTo>
                <a:cubicBezTo>
                  <a:pt x="21600"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600" y="8895"/>
                  <a:pt x="21600"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1"/>
                </a:cubicBezTo>
                <a:lnTo>
                  <a:pt x="18459" y="2855"/>
                </a:lnTo>
                <a:close/>
              </a:path>
            </a:pathLst>
          </a:custGeom>
          <a:solidFill>
            <a:schemeClr val="accent1"/>
          </a:solidFill>
          <a:ln>
            <a:noFill/>
          </a:ln>
          <a:effectLst/>
        </p:spPr>
        <p:txBody>
          <a:bodyPr lIns="14281" tIns="14281" rIns="14281" bIns="14281" anchor="ctr"/>
          <a:lstStyle/>
          <a:p>
            <a:endParaRPr lang="zh-CN" altLang="en-US" sz="1350">
              <a:solidFill>
                <a:schemeClr val="tx1">
                  <a:lumMod val="50000"/>
                  <a:lumOff val="50000"/>
                </a:schemeClr>
              </a:solidFill>
            </a:endParaRPr>
          </a:p>
        </p:txBody>
      </p:sp>
      <p:sp>
        <p:nvSpPr>
          <p:cNvPr id="38928" name="AutoShape 16"/>
          <p:cNvSpPr/>
          <p:nvPr/>
        </p:nvSpPr>
        <p:spPr bwMode="auto">
          <a:xfrm>
            <a:off x="2304448" y="2677651"/>
            <a:ext cx="1650673" cy="22853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281" tIns="14281" rIns="14281" bIns="14281" anchor="ctr"/>
          <a:lstStyle/>
          <a:p>
            <a:pPr algn="ctr"/>
            <a:r>
              <a:rPr lang="zh-CN" altLang="en-US" sz="1350" dirty="0">
                <a:solidFill>
                  <a:schemeClr val="tx1">
                    <a:lumMod val="50000"/>
                    <a:lumOff val="50000"/>
                  </a:schemeClr>
                </a:solidFill>
                <a:latin typeface="微软雅黑" panose="020B0503020204020204" pitchFamily="34" charset="-122"/>
                <a:ea typeface="微软雅黑" panose="020B0503020204020204" pitchFamily="34" charset="-122"/>
              </a:rPr>
              <a:t>标题</a:t>
            </a:r>
            <a:endParaRPr lang="es-ES" altLang="zh-CN" sz="135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8929" name="AutoShape 17"/>
          <p:cNvSpPr/>
          <p:nvPr/>
        </p:nvSpPr>
        <p:spPr bwMode="auto">
          <a:xfrm>
            <a:off x="4828950" y="2677651"/>
            <a:ext cx="1650673" cy="22853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281" tIns="14281" rIns="14281" bIns="14281" anchor="ctr"/>
          <a:lstStyle/>
          <a:p>
            <a:pPr algn="ctr"/>
            <a:r>
              <a:rPr lang="zh-CN" altLang="en-US" sz="1350" dirty="0">
                <a:solidFill>
                  <a:schemeClr val="tx1">
                    <a:lumMod val="50000"/>
                    <a:lumOff val="50000"/>
                  </a:schemeClr>
                </a:solidFill>
                <a:latin typeface="微软雅黑" panose="020B0503020204020204" pitchFamily="34" charset="-122"/>
                <a:ea typeface="微软雅黑" panose="020B0503020204020204" pitchFamily="34" charset="-122"/>
              </a:rPr>
              <a:t>标题</a:t>
            </a:r>
            <a:endParaRPr lang="es-ES" altLang="zh-CN" sz="135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4552938"/>
      </p:ext>
    </p:extLst>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8917"/>
                                        </p:tgtEl>
                                        <p:attrNameLst>
                                          <p:attrName>style.visibility</p:attrName>
                                        </p:attrNameLst>
                                      </p:cBhvr>
                                      <p:to>
                                        <p:strVal val="visible"/>
                                      </p:to>
                                    </p:set>
                                    <p:animEffect transition="in" filter="wipe(left)">
                                      <p:cBhvr>
                                        <p:cTn id="7" dur="500"/>
                                        <p:tgtEl>
                                          <p:spTgt spid="3891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8926"/>
                                        </p:tgtEl>
                                        <p:attrNameLst>
                                          <p:attrName>style.visibility</p:attrName>
                                        </p:attrNameLst>
                                      </p:cBhvr>
                                      <p:to>
                                        <p:strVal val="visible"/>
                                      </p:to>
                                    </p:set>
                                    <p:animEffect transition="in" filter="fade">
                                      <p:cBhvr>
                                        <p:cTn id="11" dur="500"/>
                                        <p:tgtEl>
                                          <p:spTgt spid="38926"/>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38923"/>
                                        </p:tgtEl>
                                        <p:attrNameLst>
                                          <p:attrName>style.visibility</p:attrName>
                                        </p:attrNameLst>
                                      </p:cBhvr>
                                      <p:to>
                                        <p:strVal val="visible"/>
                                      </p:to>
                                    </p:set>
                                    <p:animEffect transition="in" filter="wipe(right)">
                                      <p:cBhvr>
                                        <p:cTn id="15" dur="500"/>
                                        <p:tgtEl>
                                          <p:spTgt spid="38923"/>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8922"/>
                                        </p:tgtEl>
                                        <p:attrNameLst>
                                          <p:attrName>style.visibility</p:attrName>
                                        </p:attrNameLst>
                                      </p:cBhvr>
                                      <p:to>
                                        <p:strVal val="visible"/>
                                      </p:to>
                                    </p:set>
                                    <p:animEffect transition="in" filter="wipe(left)">
                                      <p:cBhvr>
                                        <p:cTn id="19" dur="500"/>
                                        <p:tgtEl>
                                          <p:spTgt spid="38922"/>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38921"/>
                                        </p:tgtEl>
                                        <p:attrNameLst>
                                          <p:attrName>style.visibility</p:attrName>
                                        </p:attrNameLst>
                                      </p:cBhvr>
                                      <p:to>
                                        <p:strVal val="visible"/>
                                      </p:to>
                                    </p:set>
                                    <p:animEffect transition="in" filter="wipe(left)">
                                      <p:cBhvr>
                                        <p:cTn id="23" dur="500"/>
                                        <p:tgtEl>
                                          <p:spTgt spid="38921"/>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38920"/>
                                        </p:tgtEl>
                                        <p:attrNameLst>
                                          <p:attrName>style.visibility</p:attrName>
                                        </p:attrNameLst>
                                      </p:cBhvr>
                                      <p:to>
                                        <p:strVal val="visible"/>
                                      </p:to>
                                    </p:set>
                                    <p:animEffect transition="in" filter="wipe(left)">
                                      <p:cBhvr>
                                        <p:cTn id="27" dur="500"/>
                                        <p:tgtEl>
                                          <p:spTgt spid="38920"/>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38918"/>
                                        </p:tgtEl>
                                        <p:attrNameLst>
                                          <p:attrName>style.visibility</p:attrName>
                                        </p:attrNameLst>
                                      </p:cBhvr>
                                      <p:to>
                                        <p:strVal val="visible"/>
                                      </p:to>
                                    </p:set>
                                    <p:animEffect transition="in" filter="wipe(left)">
                                      <p:cBhvr>
                                        <p:cTn id="31" dur="500"/>
                                        <p:tgtEl>
                                          <p:spTgt spid="38918"/>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38919"/>
                                        </p:tgtEl>
                                        <p:attrNameLst>
                                          <p:attrName>style.visibility</p:attrName>
                                        </p:attrNameLst>
                                      </p:cBhvr>
                                      <p:to>
                                        <p:strVal val="visible"/>
                                      </p:to>
                                    </p:set>
                                    <p:animEffect transition="in" filter="wipe(down)">
                                      <p:cBhvr>
                                        <p:cTn id="35" dur="500"/>
                                        <p:tgtEl>
                                          <p:spTgt spid="38919"/>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38927"/>
                                        </p:tgtEl>
                                        <p:attrNameLst>
                                          <p:attrName>style.visibility</p:attrName>
                                        </p:attrNameLst>
                                      </p:cBhvr>
                                      <p:to>
                                        <p:strVal val="visible"/>
                                      </p:to>
                                    </p:set>
                                    <p:animEffect transition="in" filter="fade">
                                      <p:cBhvr>
                                        <p:cTn id="39" dur="250"/>
                                        <p:tgtEl>
                                          <p:spTgt spid="38927"/>
                                        </p:tgtEl>
                                      </p:cBhvr>
                                    </p:animEffect>
                                  </p:childTnLst>
                                </p:cTn>
                              </p:par>
                            </p:childTnLst>
                          </p:cTn>
                        </p:par>
                        <p:par>
                          <p:cTn id="40" fill="hold">
                            <p:stCondLst>
                              <p:cond delay="4500"/>
                            </p:stCondLst>
                            <p:childTnLst>
                              <p:par>
                                <p:cTn id="41" presetID="2" presetClass="entr" presetSubtype="2" fill="hold" grpId="0" nodeType="afterEffect">
                                  <p:stCondLst>
                                    <p:cond delay="0"/>
                                  </p:stCondLst>
                                  <p:childTnLst>
                                    <p:set>
                                      <p:cBhvr>
                                        <p:cTn id="42" dur="1" fill="hold">
                                          <p:stCondLst>
                                            <p:cond delay="0"/>
                                          </p:stCondLst>
                                        </p:cTn>
                                        <p:tgtEl>
                                          <p:spTgt spid="38928"/>
                                        </p:tgtEl>
                                        <p:attrNameLst>
                                          <p:attrName>style.visibility</p:attrName>
                                        </p:attrNameLst>
                                      </p:cBhvr>
                                      <p:to>
                                        <p:strVal val="visible"/>
                                      </p:to>
                                    </p:set>
                                    <p:anim calcmode="lin" valueType="num">
                                      <p:cBhvr additive="base">
                                        <p:cTn id="43" dur="500" fill="hold"/>
                                        <p:tgtEl>
                                          <p:spTgt spid="38928"/>
                                        </p:tgtEl>
                                        <p:attrNameLst>
                                          <p:attrName>ppt_x</p:attrName>
                                        </p:attrNameLst>
                                      </p:cBhvr>
                                      <p:tavLst>
                                        <p:tav tm="0">
                                          <p:val>
                                            <p:strVal val="1+#ppt_w/2"/>
                                          </p:val>
                                        </p:tav>
                                        <p:tav tm="100000">
                                          <p:val>
                                            <p:strVal val="#ppt_x"/>
                                          </p:val>
                                        </p:tav>
                                      </p:tavLst>
                                    </p:anim>
                                    <p:anim calcmode="lin" valueType="num">
                                      <p:cBhvr additive="base">
                                        <p:cTn id="44" dur="500" fill="hold"/>
                                        <p:tgtEl>
                                          <p:spTgt spid="38928"/>
                                        </p:tgtEl>
                                        <p:attrNameLst>
                                          <p:attrName>ppt_y</p:attrName>
                                        </p:attrNameLst>
                                      </p:cBhvr>
                                      <p:tavLst>
                                        <p:tav tm="0">
                                          <p:val>
                                            <p:strVal val="#ppt_y"/>
                                          </p:val>
                                        </p:tav>
                                        <p:tav tm="100000">
                                          <p:val>
                                            <p:strVal val="#ppt_y"/>
                                          </p:val>
                                        </p:tav>
                                      </p:tavLst>
                                    </p:anim>
                                  </p:childTnLst>
                                </p:cTn>
                              </p:par>
                            </p:childTnLst>
                          </p:cTn>
                        </p:par>
                        <p:par>
                          <p:cTn id="45" fill="hold">
                            <p:stCondLst>
                              <p:cond delay="5000"/>
                            </p:stCondLst>
                            <p:childTnLst>
                              <p:par>
                                <p:cTn id="46" presetID="9" presetClass="entr" presetSubtype="0" fill="hold" grpId="0" nodeType="afterEffect">
                                  <p:stCondLst>
                                    <p:cond delay="0"/>
                                  </p:stCondLst>
                                  <p:childTnLst>
                                    <p:set>
                                      <p:cBhvr>
                                        <p:cTn id="47" dur="1" fill="hold">
                                          <p:stCondLst>
                                            <p:cond delay="0"/>
                                          </p:stCondLst>
                                        </p:cTn>
                                        <p:tgtEl>
                                          <p:spTgt spid="38924"/>
                                        </p:tgtEl>
                                        <p:attrNameLst>
                                          <p:attrName>style.visibility</p:attrName>
                                        </p:attrNameLst>
                                      </p:cBhvr>
                                      <p:to>
                                        <p:strVal val="visible"/>
                                      </p:to>
                                    </p:set>
                                    <p:animEffect transition="in" filter="dissolve">
                                      <p:cBhvr>
                                        <p:cTn id="48" dur="500"/>
                                        <p:tgtEl>
                                          <p:spTgt spid="38924"/>
                                        </p:tgtEl>
                                      </p:cBhvr>
                                    </p:animEffect>
                                  </p:childTnLst>
                                </p:cTn>
                              </p:par>
                            </p:childTnLst>
                          </p:cTn>
                        </p:par>
                        <p:par>
                          <p:cTn id="49" fill="hold">
                            <p:stCondLst>
                              <p:cond delay="5500"/>
                            </p:stCondLst>
                            <p:childTnLst>
                              <p:par>
                                <p:cTn id="50" presetID="2" presetClass="entr" presetSubtype="2" fill="hold" grpId="0" nodeType="afterEffect">
                                  <p:stCondLst>
                                    <p:cond delay="0"/>
                                  </p:stCondLst>
                                  <p:childTnLst>
                                    <p:set>
                                      <p:cBhvr>
                                        <p:cTn id="51" dur="1" fill="hold">
                                          <p:stCondLst>
                                            <p:cond delay="0"/>
                                          </p:stCondLst>
                                        </p:cTn>
                                        <p:tgtEl>
                                          <p:spTgt spid="38929"/>
                                        </p:tgtEl>
                                        <p:attrNameLst>
                                          <p:attrName>style.visibility</p:attrName>
                                        </p:attrNameLst>
                                      </p:cBhvr>
                                      <p:to>
                                        <p:strVal val="visible"/>
                                      </p:to>
                                    </p:set>
                                    <p:anim calcmode="lin" valueType="num">
                                      <p:cBhvr additive="base">
                                        <p:cTn id="52" dur="500" fill="hold"/>
                                        <p:tgtEl>
                                          <p:spTgt spid="38929"/>
                                        </p:tgtEl>
                                        <p:attrNameLst>
                                          <p:attrName>ppt_x</p:attrName>
                                        </p:attrNameLst>
                                      </p:cBhvr>
                                      <p:tavLst>
                                        <p:tav tm="0">
                                          <p:val>
                                            <p:strVal val="1+#ppt_w/2"/>
                                          </p:val>
                                        </p:tav>
                                        <p:tav tm="100000">
                                          <p:val>
                                            <p:strVal val="#ppt_x"/>
                                          </p:val>
                                        </p:tav>
                                      </p:tavLst>
                                    </p:anim>
                                    <p:anim calcmode="lin" valueType="num">
                                      <p:cBhvr additive="base">
                                        <p:cTn id="53" dur="500" fill="hold"/>
                                        <p:tgtEl>
                                          <p:spTgt spid="38929"/>
                                        </p:tgtEl>
                                        <p:attrNameLst>
                                          <p:attrName>ppt_y</p:attrName>
                                        </p:attrNameLst>
                                      </p:cBhvr>
                                      <p:tavLst>
                                        <p:tav tm="0">
                                          <p:val>
                                            <p:strVal val="#ppt_y"/>
                                          </p:val>
                                        </p:tav>
                                        <p:tav tm="100000">
                                          <p:val>
                                            <p:strVal val="#ppt_y"/>
                                          </p:val>
                                        </p:tav>
                                      </p:tavLst>
                                    </p:anim>
                                  </p:childTnLst>
                                </p:cTn>
                              </p:par>
                            </p:childTnLst>
                          </p:cTn>
                        </p:par>
                        <p:par>
                          <p:cTn id="54" fill="hold">
                            <p:stCondLst>
                              <p:cond delay="6000"/>
                            </p:stCondLst>
                            <p:childTnLst>
                              <p:par>
                                <p:cTn id="55" presetID="9" presetClass="entr" presetSubtype="0" fill="hold" grpId="0" nodeType="afterEffect">
                                  <p:stCondLst>
                                    <p:cond delay="0"/>
                                  </p:stCondLst>
                                  <p:childTnLst>
                                    <p:set>
                                      <p:cBhvr>
                                        <p:cTn id="56" dur="1" fill="hold">
                                          <p:stCondLst>
                                            <p:cond delay="0"/>
                                          </p:stCondLst>
                                        </p:cTn>
                                        <p:tgtEl>
                                          <p:spTgt spid="38925"/>
                                        </p:tgtEl>
                                        <p:attrNameLst>
                                          <p:attrName>style.visibility</p:attrName>
                                        </p:attrNameLst>
                                      </p:cBhvr>
                                      <p:to>
                                        <p:strVal val="visible"/>
                                      </p:to>
                                    </p:set>
                                    <p:animEffect transition="in" filter="dissolve">
                                      <p:cBhvr>
                                        <p:cTn id="57" dur="500"/>
                                        <p:tgtEl>
                                          <p:spTgt spid="389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17" grpId="0"/>
      <p:bldP spid="38918" grpId="0" animBg="1"/>
      <p:bldP spid="38919" grpId="0" animBg="1"/>
      <p:bldP spid="38920" grpId="0" animBg="1"/>
      <p:bldP spid="38921" grpId="0" animBg="1"/>
      <p:bldP spid="38922" grpId="0" animBg="1"/>
      <p:bldP spid="38923" grpId="0" animBg="1"/>
      <p:bldP spid="38924" grpId="0" autoUpdateAnimBg="0"/>
      <p:bldP spid="38925" grpId="0" autoUpdateAnimBg="0"/>
      <p:bldP spid="38926" grpId="0" animBg="1"/>
      <p:bldP spid="38927" grpId="0" animBg="1"/>
      <p:bldP spid="38928" grpId="0" autoUpdateAnimBg="0"/>
      <p:bldP spid="38929" grpId="0"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exagon 3"/>
          <p:cNvSpPr/>
          <p:nvPr/>
        </p:nvSpPr>
        <p:spPr>
          <a:xfrm rot="19944453">
            <a:off x="3950610" y="2184131"/>
            <a:ext cx="1275099" cy="1099223"/>
          </a:xfrm>
          <a:prstGeom prst="hexag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5" name="Group 4"/>
          <p:cNvGrpSpPr/>
          <p:nvPr/>
        </p:nvGrpSpPr>
        <p:grpSpPr>
          <a:xfrm rot="14469289">
            <a:off x="3511113" y="1014749"/>
            <a:ext cx="331692" cy="1660110"/>
            <a:chOff x="2117759" y="1650038"/>
            <a:chExt cx="333788" cy="1670603"/>
          </a:xfrm>
        </p:grpSpPr>
        <p:sp>
          <p:nvSpPr>
            <p:cNvPr id="56" name="Rectangle: Rounded Corners 5"/>
            <p:cNvSpPr/>
            <p:nvPr/>
          </p:nvSpPr>
          <p:spPr>
            <a:xfrm>
              <a:off x="2184756" y="1765252"/>
              <a:ext cx="199794" cy="155538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57" name="Group 6"/>
            <p:cNvGrpSpPr/>
            <p:nvPr/>
          </p:nvGrpSpPr>
          <p:grpSpPr>
            <a:xfrm>
              <a:off x="2117759" y="1650038"/>
              <a:ext cx="333788" cy="333788"/>
              <a:chOff x="2786183" y="1189182"/>
              <a:chExt cx="921712" cy="921712"/>
            </a:xfrm>
          </p:grpSpPr>
          <p:sp>
            <p:nvSpPr>
              <p:cNvPr id="58" name="Oval 7"/>
              <p:cNvSpPr/>
              <p:nvPr/>
            </p:nvSpPr>
            <p:spPr>
              <a:xfrm>
                <a:off x="2786183" y="1189182"/>
                <a:ext cx="921712" cy="9217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59" name="Oval 8"/>
              <p:cNvSpPr/>
              <p:nvPr/>
            </p:nvSpPr>
            <p:spPr>
              <a:xfrm>
                <a:off x="2878354" y="1281353"/>
                <a:ext cx="737370" cy="7373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grpSp>
        <p:nvGrpSpPr>
          <p:cNvPr id="6" name="Group 9"/>
          <p:cNvGrpSpPr/>
          <p:nvPr/>
        </p:nvGrpSpPr>
        <p:grpSpPr>
          <a:xfrm rot="10800000">
            <a:off x="3213351" y="2268149"/>
            <a:ext cx="331692" cy="1660111"/>
            <a:chOff x="1485809" y="1650038"/>
            <a:chExt cx="333788" cy="1670603"/>
          </a:xfrm>
        </p:grpSpPr>
        <p:sp>
          <p:nvSpPr>
            <p:cNvPr id="52" name="Rectangle: Rounded Corners 10"/>
            <p:cNvSpPr/>
            <p:nvPr/>
          </p:nvSpPr>
          <p:spPr>
            <a:xfrm>
              <a:off x="1552806" y="1765252"/>
              <a:ext cx="199794" cy="155538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53" name="Group 11"/>
            <p:cNvGrpSpPr/>
            <p:nvPr/>
          </p:nvGrpSpPr>
          <p:grpSpPr>
            <a:xfrm>
              <a:off x="1485809" y="1650038"/>
              <a:ext cx="333788" cy="333788"/>
              <a:chOff x="2786183" y="1189182"/>
              <a:chExt cx="921712" cy="921712"/>
            </a:xfrm>
          </p:grpSpPr>
          <p:sp>
            <p:nvSpPr>
              <p:cNvPr id="54" name="Oval 12"/>
              <p:cNvSpPr/>
              <p:nvPr/>
            </p:nvSpPr>
            <p:spPr>
              <a:xfrm>
                <a:off x="2786183" y="1189182"/>
                <a:ext cx="921712" cy="92171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55" name="Oval 13"/>
              <p:cNvSpPr/>
              <p:nvPr/>
            </p:nvSpPr>
            <p:spPr>
              <a:xfrm>
                <a:off x="2878354" y="1281353"/>
                <a:ext cx="737370" cy="7373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grpSp>
        <p:nvGrpSpPr>
          <p:cNvPr id="7" name="Group 14"/>
          <p:cNvGrpSpPr/>
          <p:nvPr/>
        </p:nvGrpSpPr>
        <p:grpSpPr>
          <a:xfrm rot="7518191">
            <a:off x="4106987" y="3073722"/>
            <a:ext cx="331692" cy="1660110"/>
            <a:chOff x="760548" y="1650038"/>
            <a:chExt cx="333788" cy="1670603"/>
          </a:xfrm>
        </p:grpSpPr>
        <p:sp>
          <p:nvSpPr>
            <p:cNvPr id="48" name="Rectangle: Rounded Corners 15"/>
            <p:cNvSpPr/>
            <p:nvPr/>
          </p:nvSpPr>
          <p:spPr>
            <a:xfrm>
              <a:off x="827545" y="1765252"/>
              <a:ext cx="199794" cy="155538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49" name="Group 16"/>
            <p:cNvGrpSpPr/>
            <p:nvPr/>
          </p:nvGrpSpPr>
          <p:grpSpPr>
            <a:xfrm>
              <a:off x="760548" y="1650038"/>
              <a:ext cx="333788" cy="333788"/>
              <a:chOff x="2786183" y="1189182"/>
              <a:chExt cx="921712" cy="921712"/>
            </a:xfrm>
          </p:grpSpPr>
          <p:sp>
            <p:nvSpPr>
              <p:cNvPr id="50" name="Oval 17"/>
              <p:cNvSpPr/>
              <p:nvPr/>
            </p:nvSpPr>
            <p:spPr>
              <a:xfrm>
                <a:off x="2786183" y="1189182"/>
                <a:ext cx="921712" cy="92171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51" name="Oval 18"/>
              <p:cNvSpPr/>
              <p:nvPr/>
            </p:nvSpPr>
            <p:spPr>
              <a:xfrm>
                <a:off x="2878354" y="1281353"/>
                <a:ext cx="737370" cy="7373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grpSp>
        <p:nvGrpSpPr>
          <p:cNvPr id="8" name="Group 19"/>
          <p:cNvGrpSpPr/>
          <p:nvPr/>
        </p:nvGrpSpPr>
        <p:grpSpPr>
          <a:xfrm rot="3647897">
            <a:off x="5349852" y="2739922"/>
            <a:ext cx="331692" cy="1660110"/>
            <a:chOff x="2648116" y="1650038"/>
            <a:chExt cx="333788" cy="1670603"/>
          </a:xfrm>
        </p:grpSpPr>
        <p:sp>
          <p:nvSpPr>
            <p:cNvPr id="44" name="Rectangle: Rounded Corners 20"/>
            <p:cNvSpPr/>
            <p:nvPr/>
          </p:nvSpPr>
          <p:spPr>
            <a:xfrm>
              <a:off x="2715113" y="1765252"/>
              <a:ext cx="199794" cy="1555389"/>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45" name="Group 21"/>
            <p:cNvGrpSpPr/>
            <p:nvPr/>
          </p:nvGrpSpPr>
          <p:grpSpPr>
            <a:xfrm>
              <a:off x="2648116" y="1650038"/>
              <a:ext cx="333788" cy="333788"/>
              <a:chOff x="2786183" y="1189182"/>
              <a:chExt cx="921712" cy="921712"/>
            </a:xfrm>
          </p:grpSpPr>
          <p:sp>
            <p:nvSpPr>
              <p:cNvPr id="46" name="Oval 22"/>
              <p:cNvSpPr/>
              <p:nvPr/>
            </p:nvSpPr>
            <p:spPr>
              <a:xfrm>
                <a:off x="2786183" y="1189182"/>
                <a:ext cx="921712" cy="9217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47" name="Oval 23"/>
              <p:cNvSpPr/>
              <p:nvPr/>
            </p:nvSpPr>
            <p:spPr>
              <a:xfrm>
                <a:off x="2878354" y="1281353"/>
                <a:ext cx="737370" cy="7373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grpSp>
        <p:nvGrpSpPr>
          <p:cNvPr id="9" name="Group 24"/>
          <p:cNvGrpSpPr/>
          <p:nvPr/>
        </p:nvGrpSpPr>
        <p:grpSpPr>
          <a:xfrm>
            <a:off x="5674910" y="1488803"/>
            <a:ext cx="331692" cy="1660111"/>
            <a:chOff x="5982866" y="1650038"/>
            <a:chExt cx="333788" cy="1670603"/>
          </a:xfrm>
        </p:grpSpPr>
        <p:sp>
          <p:nvSpPr>
            <p:cNvPr id="40" name="Rectangle: Rounded Corners 25"/>
            <p:cNvSpPr/>
            <p:nvPr/>
          </p:nvSpPr>
          <p:spPr>
            <a:xfrm>
              <a:off x="6049863" y="1765252"/>
              <a:ext cx="199794" cy="1555389"/>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41" name="Group 26"/>
            <p:cNvGrpSpPr/>
            <p:nvPr/>
          </p:nvGrpSpPr>
          <p:grpSpPr>
            <a:xfrm>
              <a:off x="5982866" y="1650038"/>
              <a:ext cx="333788" cy="333788"/>
              <a:chOff x="2786183" y="1189182"/>
              <a:chExt cx="921712" cy="921712"/>
            </a:xfrm>
          </p:grpSpPr>
          <p:sp>
            <p:nvSpPr>
              <p:cNvPr id="42" name="Oval 27"/>
              <p:cNvSpPr/>
              <p:nvPr/>
            </p:nvSpPr>
            <p:spPr>
              <a:xfrm>
                <a:off x="2786183" y="1189182"/>
                <a:ext cx="921712" cy="9217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43" name="Oval 28"/>
              <p:cNvSpPr/>
              <p:nvPr/>
            </p:nvSpPr>
            <p:spPr>
              <a:xfrm>
                <a:off x="2878354" y="1281353"/>
                <a:ext cx="737370" cy="7373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grpSp>
        <p:nvGrpSpPr>
          <p:cNvPr id="10" name="Group 29"/>
          <p:cNvGrpSpPr/>
          <p:nvPr/>
        </p:nvGrpSpPr>
        <p:grpSpPr>
          <a:xfrm rot="18356643">
            <a:off x="4800834" y="688460"/>
            <a:ext cx="331692" cy="1660110"/>
            <a:chOff x="5982866" y="1650038"/>
            <a:chExt cx="333788" cy="1670603"/>
          </a:xfrm>
        </p:grpSpPr>
        <p:sp>
          <p:nvSpPr>
            <p:cNvPr id="36" name="Rectangle: Rounded Corners 30"/>
            <p:cNvSpPr/>
            <p:nvPr/>
          </p:nvSpPr>
          <p:spPr>
            <a:xfrm>
              <a:off x="6049863" y="1765252"/>
              <a:ext cx="199794" cy="1555389"/>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37" name="Group 31"/>
            <p:cNvGrpSpPr/>
            <p:nvPr/>
          </p:nvGrpSpPr>
          <p:grpSpPr>
            <a:xfrm>
              <a:off x="5982866" y="1650038"/>
              <a:ext cx="333788" cy="333788"/>
              <a:chOff x="2786183" y="1189182"/>
              <a:chExt cx="921712" cy="921712"/>
            </a:xfrm>
          </p:grpSpPr>
          <p:sp>
            <p:nvSpPr>
              <p:cNvPr id="38" name="Oval 32"/>
              <p:cNvSpPr/>
              <p:nvPr/>
            </p:nvSpPr>
            <p:spPr>
              <a:xfrm>
                <a:off x="2786183" y="1189182"/>
                <a:ext cx="921712" cy="92171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39" name="Oval 33"/>
              <p:cNvSpPr/>
              <p:nvPr/>
            </p:nvSpPr>
            <p:spPr>
              <a:xfrm>
                <a:off x="2878354" y="1281353"/>
                <a:ext cx="737370" cy="7373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grpSp>
      </p:grpSp>
      <p:grpSp>
        <p:nvGrpSpPr>
          <p:cNvPr id="11" name="Group 40"/>
          <p:cNvGrpSpPr/>
          <p:nvPr/>
        </p:nvGrpSpPr>
        <p:grpSpPr>
          <a:xfrm>
            <a:off x="6119118" y="1526757"/>
            <a:ext cx="2487029" cy="484748"/>
            <a:chOff x="8158825" y="2035676"/>
            <a:chExt cx="2460780" cy="646331"/>
          </a:xfrm>
        </p:grpSpPr>
        <p:sp>
          <p:nvSpPr>
            <p:cNvPr id="34" name="TextBox 35"/>
            <p:cNvSpPr txBox="1">
              <a:spLocks/>
            </p:cNvSpPr>
            <p:nvPr/>
          </p:nvSpPr>
          <p:spPr>
            <a:xfrm>
              <a:off x="8158825" y="2220342"/>
              <a:ext cx="2460780" cy="461665"/>
            </a:xfrm>
            <a:prstGeom prst="rect">
              <a:avLst/>
            </a:prstGeom>
          </p:spPr>
          <p:txBody>
            <a:bodyPr wrap="square" lIns="0" tIns="0" rIns="0" bIns="0" anchor="ctr" anchorCtr="0">
              <a:normAutofit/>
            </a:bodyPr>
            <a:lstStyle/>
            <a:p>
              <a:pPr lvl="0" algn="l" defTabSz="914400">
                <a:lnSpc>
                  <a:spcPct val="120000"/>
                </a:lnSpc>
                <a:spcBef>
                  <a:spcPct val="0"/>
                </a:spcBef>
                <a:defRPr/>
              </a:pPr>
              <a:r>
                <a:rPr lang="zh-CN" altLang="en-US" sz="9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a:t>
              </a:r>
              <a:br>
                <a:rPr lang="zh-CN" altLang="en-US" sz="900">
                  <a:solidFill>
                    <a:schemeClr val="bg1">
                      <a:lumMod val="50000"/>
                    </a:schemeClr>
                  </a:solidFill>
                  <a:latin typeface="微软雅黑" panose="020B0503020204020204" pitchFamily="34" charset="-122"/>
                  <a:ea typeface="微软雅黑" panose="020B0503020204020204" pitchFamily="34" charset="-122"/>
                </a:rPr>
              </a:br>
              <a:r>
                <a:rPr lang="zh-CN" altLang="en-US" sz="9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sp>
          <p:nvSpPr>
            <p:cNvPr id="35" name="TextBox 36"/>
            <p:cNvSpPr txBox="1"/>
            <p:nvPr/>
          </p:nvSpPr>
          <p:spPr>
            <a:xfrm>
              <a:off x="8158825" y="2035676"/>
              <a:ext cx="685189" cy="184666"/>
            </a:xfrm>
            <a:prstGeom prst="rect">
              <a:avLst/>
            </a:prstGeom>
            <a:noFill/>
          </p:spPr>
          <p:txBody>
            <a:bodyPr wrap="none" lIns="0" tIns="0" rIns="0" bIns="0" anchor="ctr" anchorCtr="0">
              <a:normAutofit lnSpcReduction="10000"/>
            </a:bodyPr>
            <a:lstStyle/>
            <a:p>
              <a:r>
                <a:rPr lang="zh-CN" altLang="en-US" sz="10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grpSp>
        <p:nvGrpSpPr>
          <p:cNvPr id="12" name="Group 43"/>
          <p:cNvGrpSpPr/>
          <p:nvPr/>
        </p:nvGrpSpPr>
        <p:grpSpPr>
          <a:xfrm>
            <a:off x="6321170" y="3100097"/>
            <a:ext cx="2284976" cy="493172"/>
            <a:chOff x="8428228" y="4133462"/>
            <a:chExt cx="2460780" cy="657562"/>
          </a:xfrm>
        </p:grpSpPr>
        <p:sp>
          <p:nvSpPr>
            <p:cNvPr id="32" name="TextBox 38"/>
            <p:cNvSpPr txBox="1">
              <a:spLocks/>
            </p:cNvSpPr>
            <p:nvPr/>
          </p:nvSpPr>
          <p:spPr>
            <a:xfrm>
              <a:off x="8428228" y="4329359"/>
              <a:ext cx="2460780" cy="461665"/>
            </a:xfrm>
            <a:prstGeom prst="rect">
              <a:avLst/>
            </a:prstGeom>
          </p:spPr>
          <p:txBody>
            <a:bodyPr wrap="square" lIns="0" tIns="0" rIns="0" bIns="0" anchor="ctr" anchorCtr="0">
              <a:normAutofit/>
            </a:bodyPr>
            <a:lstStyle/>
            <a:p>
              <a:pPr lvl="0" algn="l" defTabSz="914400">
                <a:lnSpc>
                  <a:spcPct val="120000"/>
                </a:lnSpc>
                <a:spcBef>
                  <a:spcPct val="0"/>
                </a:spcBef>
                <a:defRPr/>
              </a:pPr>
              <a:r>
                <a:rPr lang="zh-CN" altLang="en-US" sz="9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a:t>
              </a:r>
              <a:br>
                <a:rPr lang="zh-CN" altLang="en-US" sz="900">
                  <a:solidFill>
                    <a:schemeClr val="bg1">
                      <a:lumMod val="50000"/>
                    </a:schemeClr>
                  </a:solidFill>
                  <a:latin typeface="微软雅黑" panose="020B0503020204020204" pitchFamily="34" charset="-122"/>
                  <a:ea typeface="微软雅黑" panose="020B0503020204020204" pitchFamily="34" charset="-122"/>
                </a:rPr>
              </a:br>
              <a:r>
                <a:rPr lang="zh-CN" altLang="en-US" sz="9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sp>
          <p:nvSpPr>
            <p:cNvPr id="33" name="TextBox 39"/>
            <p:cNvSpPr txBox="1"/>
            <p:nvPr/>
          </p:nvSpPr>
          <p:spPr>
            <a:xfrm>
              <a:off x="8428228" y="4133462"/>
              <a:ext cx="745778" cy="184666"/>
            </a:xfrm>
            <a:prstGeom prst="rect">
              <a:avLst/>
            </a:prstGeom>
            <a:noFill/>
          </p:spPr>
          <p:txBody>
            <a:bodyPr wrap="none" lIns="0" tIns="0" rIns="0" bIns="0" anchor="ctr" anchorCtr="0">
              <a:normAutofit lnSpcReduction="10000"/>
            </a:bodyPr>
            <a:lstStyle/>
            <a:p>
              <a:r>
                <a:rPr lang="zh-CN" altLang="en-US" sz="10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grpSp>
        <p:nvGrpSpPr>
          <p:cNvPr id="13" name="Group 34"/>
          <p:cNvGrpSpPr/>
          <p:nvPr/>
        </p:nvGrpSpPr>
        <p:grpSpPr>
          <a:xfrm>
            <a:off x="539750" y="1948886"/>
            <a:ext cx="2283079" cy="474457"/>
            <a:chOff x="1302992" y="2598515"/>
            <a:chExt cx="2460780" cy="632609"/>
          </a:xfrm>
        </p:grpSpPr>
        <p:sp>
          <p:nvSpPr>
            <p:cNvPr id="30" name="TextBox 41"/>
            <p:cNvSpPr txBox="1">
              <a:spLocks/>
            </p:cNvSpPr>
            <p:nvPr/>
          </p:nvSpPr>
          <p:spPr>
            <a:xfrm>
              <a:off x="1302992" y="2769459"/>
              <a:ext cx="2460780" cy="461665"/>
            </a:xfrm>
            <a:prstGeom prst="rect">
              <a:avLst/>
            </a:prstGeom>
          </p:spPr>
          <p:txBody>
            <a:bodyPr wrap="square" lIns="0" tIns="0" rIns="0" bIns="0" anchor="ctr" anchorCtr="0">
              <a:normAutofit/>
            </a:bodyPr>
            <a:lstStyle/>
            <a:p>
              <a:pPr lvl="0" algn="r" defTabSz="914400">
                <a:lnSpc>
                  <a:spcPct val="120000"/>
                </a:lnSpc>
                <a:spcBef>
                  <a:spcPct val="0"/>
                </a:spcBef>
                <a:defRPr/>
              </a:pPr>
              <a:r>
                <a:rPr lang="zh-CN" altLang="en-US" sz="9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a:t>
              </a:r>
              <a:br>
                <a:rPr lang="zh-CN" altLang="en-US" sz="900">
                  <a:solidFill>
                    <a:schemeClr val="bg1">
                      <a:lumMod val="50000"/>
                    </a:schemeClr>
                  </a:solidFill>
                  <a:latin typeface="微软雅黑" panose="020B0503020204020204" pitchFamily="34" charset="-122"/>
                  <a:ea typeface="微软雅黑" panose="020B0503020204020204" pitchFamily="34" charset="-122"/>
                </a:rPr>
              </a:br>
              <a:r>
                <a:rPr lang="zh-CN" altLang="en-US" sz="900">
                  <a:solidFill>
                    <a:schemeClr val="bg1">
                      <a:lumMod val="50000"/>
                    </a:schemeClr>
                  </a:solidFill>
                  <a:latin typeface="微软雅黑" panose="020B0503020204020204" pitchFamily="34" charset="-122"/>
                  <a:ea typeface="微软雅黑" panose="020B0503020204020204" pitchFamily="34" charset="-122"/>
                </a:rPr>
                <a:t> （建议使用主题字体）</a:t>
              </a:r>
            </a:p>
          </p:txBody>
        </p:sp>
        <p:sp>
          <p:nvSpPr>
            <p:cNvPr id="31" name="TextBox 42"/>
            <p:cNvSpPr txBox="1"/>
            <p:nvPr/>
          </p:nvSpPr>
          <p:spPr>
            <a:xfrm>
              <a:off x="3017375" y="2598515"/>
              <a:ext cx="746397" cy="184666"/>
            </a:xfrm>
            <a:prstGeom prst="rect">
              <a:avLst/>
            </a:prstGeom>
            <a:noFill/>
          </p:spPr>
          <p:txBody>
            <a:bodyPr wrap="none" lIns="0" tIns="0" rIns="0" bIns="0" anchor="ctr" anchorCtr="0">
              <a:normAutofit lnSpcReduction="10000"/>
            </a:bodyPr>
            <a:lstStyle/>
            <a:p>
              <a:pPr algn="r"/>
              <a:r>
                <a:rPr lang="zh-CN" altLang="en-US" sz="10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grpSp>
        <p:nvGrpSpPr>
          <p:cNvPr id="14" name="Group 49"/>
          <p:cNvGrpSpPr/>
          <p:nvPr/>
        </p:nvGrpSpPr>
        <p:grpSpPr>
          <a:xfrm>
            <a:off x="539750" y="3563155"/>
            <a:ext cx="2559113" cy="493172"/>
            <a:chOff x="1671038" y="4750873"/>
            <a:chExt cx="2460780" cy="657562"/>
          </a:xfrm>
        </p:grpSpPr>
        <p:sp>
          <p:nvSpPr>
            <p:cNvPr id="28" name="TextBox 44"/>
            <p:cNvSpPr txBox="1">
              <a:spLocks/>
            </p:cNvSpPr>
            <p:nvPr/>
          </p:nvSpPr>
          <p:spPr>
            <a:xfrm>
              <a:off x="1671038" y="4946770"/>
              <a:ext cx="2460780" cy="461665"/>
            </a:xfrm>
            <a:prstGeom prst="rect">
              <a:avLst/>
            </a:prstGeom>
          </p:spPr>
          <p:txBody>
            <a:bodyPr wrap="square" lIns="0" tIns="0" rIns="0" bIns="0" anchor="ctr" anchorCtr="0">
              <a:normAutofit/>
            </a:bodyPr>
            <a:lstStyle/>
            <a:p>
              <a:pPr lvl="0" algn="r" defTabSz="914400">
                <a:lnSpc>
                  <a:spcPct val="120000"/>
                </a:lnSpc>
                <a:spcBef>
                  <a:spcPct val="0"/>
                </a:spcBef>
                <a:defRPr/>
              </a:pPr>
              <a:r>
                <a:rPr lang="zh-CN" altLang="en-US" sz="9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a:t>
              </a:r>
              <a:br>
                <a:rPr lang="zh-CN" altLang="en-US" sz="900">
                  <a:solidFill>
                    <a:schemeClr val="bg1">
                      <a:lumMod val="50000"/>
                    </a:schemeClr>
                  </a:solidFill>
                  <a:latin typeface="微软雅黑" panose="020B0503020204020204" pitchFamily="34" charset="-122"/>
                  <a:ea typeface="微软雅黑" panose="020B0503020204020204" pitchFamily="34" charset="-122"/>
                </a:rPr>
              </a:br>
              <a:r>
                <a:rPr lang="zh-CN" altLang="en-US" sz="9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sp>
          <p:nvSpPr>
            <p:cNvPr id="29" name="TextBox 45"/>
            <p:cNvSpPr txBox="1"/>
            <p:nvPr/>
          </p:nvSpPr>
          <p:spPr>
            <a:xfrm>
              <a:off x="3465930" y="4750873"/>
              <a:ext cx="665888" cy="184666"/>
            </a:xfrm>
            <a:prstGeom prst="rect">
              <a:avLst/>
            </a:prstGeom>
            <a:noFill/>
          </p:spPr>
          <p:txBody>
            <a:bodyPr wrap="none" lIns="0" tIns="0" rIns="0" bIns="0" anchor="ctr" anchorCtr="0">
              <a:normAutofit lnSpcReduction="10000"/>
            </a:bodyPr>
            <a:lstStyle/>
            <a:p>
              <a:pPr algn="r"/>
              <a:r>
                <a:rPr lang="zh-CN" altLang="en-US" sz="10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grpSp>
        <p:nvGrpSpPr>
          <p:cNvPr id="15" name="Group 37"/>
          <p:cNvGrpSpPr/>
          <p:nvPr/>
        </p:nvGrpSpPr>
        <p:grpSpPr>
          <a:xfrm>
            <a:off x="2226446" y="902157"/>
            <a:ext cx="1845585" cy="474457"/>
            <a:chOff x="2968595" y="1202876"/>
            <a:chExt cx="2460780" cy="632609"/>
          </a:xfrm>
        </p:grpSpPr>
        <p:sp>
          <p:nvSpPr>
            <p:cNvPr id="26" name="TextBox 47"/>
            <p:cNvSpPr txBox="1">
              <a:spLocks/>
            </p:cNvSpPr>
            <p:nvPr/>
          </p:nvSpPr>
          <p:spPr>
            <a:xfrm>
              <a:off x="2968595" y="1373820"/>
              <a:ext cx="2460780" cy="461665"/>
            </a:xfrm>
            <a:prstGeom prst="rect">
              <a:avLst/>
            </a:prstGeom>
          </p:spPr>
          <p:txBody>
            <a:bodyPr wrap="square" lIns="0" tIns="0" rIns="0" bIns="0" anchor="ctr" anchorCtr="0">
              <a:normAutofit/>
            </a:bodyPr>
            <a:lstStyle/>
            <a:p>
              <a:pPr lvl="0" algn="r" defTabSz="914400">
                <a:lnSpc>
                  <a:spcPct val="120000"/>
                </a:lnSpc>
                <a:spcBef>
                  <a:spcPct val="0"/>
                </a:spcBef>
                <a:defRPr/>
              </a:pPr>
              <a:r>
                <a:rPr lang="zh-CN" altLang="en-US" sz="800" dirty="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a:t>
              </a:r>
              <a:br>
                <a:rPr lang="zh-CN" altLang="en-US" sz="800" dirty="0">
                  <a:solidFill>
                    <a:schemeClr val="bg1">
                      <a:lumMod val="50000"/>
                    </a:schemeClr>
                  </a:solidFill>
                  <a:latin typeface="微软雅黑" panose="020B0503020204020204" pitchFamily="34" charset="-122"/>
                  <a:ea typeface="微软雅黑" panose="020B0503020204020204" pitchFamily="34" charset="-122"/>
                </a:rPr>
              </a:br>
              <a:r>
                <a:rPr lang="zh-CN" altLang="en-US" sz="800" dirty="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sp>
          <p:nvSpPr>
            <p:cNvPr id="27" name="TextBox 48"/>
            <p:cNvSpPr txBox="1"/>
            <p:nvPr/>
          </p:nvSpPr>
          <p:spPr>
            <a:xfrm>
              <a:off x="4506045" y="1202876"/>
              <a:ext cx="923330" cy="184666"/>
            </a:xfrm>
            <a:prstGeom prst="rect">
              <a:avLst/>
            </a:prstGeom>
            <a:noFill/>
          </p:spPr>
          <p:txBody>
            <a:bodyPr wrap="none" lIns="0" tIns="0" rIns="0" bIns="0" anchor="ctr" anchorCtr="0">
              <a:normAutofit lnSpcReduction="10000"/>
            </a:bodyPr>
            <a:lstStyle/>
            <a:p>
              <a:pPr algn="r"/>
              <a:r>
                <a:rPr lang="zh-CN" altLang="en-US" sz="10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grpSp>
        <p:nvGrpSpPr>
          <p:cNvPr id="16" name="Group 46"/>
          <p:cNvGrpSpPr/>
          <p:nvPr/>
        </p:nvGrpSpPr>
        <p:grpSpPr>
          <a:xfrm>
            <a:off x="5083795" y="4080918"/>
            <a:ext cx="1845585" cy="493172"/>
            <a:chOff x="6778394" y="5441224"/>
            <a:chExt cx="2460780" cy="657562"/>
          </a:xfrm>
        </p:grpSpPr>
        <p:sp>
          <p:nvSpPr>
            <p:cNvPr id="24" name="TextBox 50"/>
            <p:cNvSpPr txBox="1">
              <a:spLocks/>
            </p:cNvSpPr>
            <p:nvPr/>
          </p:nvSpPr>
          <p:spPr>
            <a:xfrm>
              <a:off x="6778394" y="5637121"/>
              <a:ext cx="2460780" cy="461665"/>
            </a:xfrm>
            <a:prstGeom prst="rect">
              <a:avLst/>
            </a:prstGeom>
          </p:spPr>
          <p:txBody>
            <a:bodyPr wrap="square" lIns="0" tIns="0" rIns="0" bIns="0" anchor="ctr" anchorCtr="0">
              <a:normAutofit/>
            </a:bodyPr>
            <a:lstStyle/>
            <a:p>
              <a:pPr lvl="0" algn="l" defTabSz="914400">
                <a:lnSpc>
                  <a:spcPct val="120000"/>
                </a:lnSpc>
                <a:spcBef>
                  <a:spcPct val="0"/>
                </a:spcBef>
                <a:defRPr/>
              </a:pPr>
              <a:r>
                <a:rPr lang="zh-CN" altLang="en-US" sz="800">
                  <a:solidFill>
                    <a:schemeClr val="bg1">
                      <a:lumMod val="50000"/>
                    </a:schemeClr>
                  </a:solidFill>
                  <a:latin typeface="微软雅黑" panose="020B0503020204020204" pitchFamily="34" charset="-122"/>
                  <a:ea typeface="微软雅黑" panose="020B0503020204020204" pitchFamily="34" charset="-122"/>
                </a:rPr>
                <a:t>此部分内容作为文字排版占位显示 </a:t>
              </a:r>
              <a:br>
                <a:rPr lang="zh-CN" altLang="en-US" sz="800">
                  <a:solidFill>
                    <a:schemeClr val="bg1">
                      <a:lumMod val="50000"/>
                    </a:schemeClr>
                  </a:solidFill>
                  <a:latin typeface="微软雅黑" panose="020B0503020204020204" pitchFamily="34" charset="-122"/>
                  <a:ea typeface="微软雅黑" panose="020B0503020204020204" pitchFamily="34" charset="-122"/>
                </a:rPr>
              </a:br>
              <a:r>
                <a:rPr lang="zh-CN" altLang="en-US" sz="800">
                  <a:solidFill>
                    <a:schemeClr val="bg1">
                      <a:lumMod val="50000"/>
                    </a:schemeClr>
                  </a:solidFill>
                  <a:latin typeface="微软雅黑" panose="020B0503020204020204" pitchFamily="34" charset="-122"/>
                  <a:ea typeface="微软雅黑" panose="020B0503020204020204" pitchFamily="34" charset="-122"/>
                </a:rPr>
                <a:t>（建议使用主题字体）</a:t>
              </a:r>
            </a:p>
          </p:txBody>
        </p:sp>
        <p:sp>
          <p:nvSpPr>
            <p:cNvPr id="25" name="TextBox 51"/>
            <p:cNvSpPr txBox="1"/>
            <p:nvPr/>
          </p:nvSpPr>
          <p:spPr>
            <a:xfrm>
              <a:off x="6778394" y="5441224"/>
              <a:ext cx="923330" cy="184666"/>
            </a:xfrm>
            <a:prstGeom prst="rect">
              <a:avLst/>
            </a:prstGeom>
            <a:noFill/>
          </p:spPr>
          <p:txBody>
            <a:bodyPr wrap="none" lIns="0" tIns="0" rIns="0" bIns="0" anchor="ctr" anchorCtr="0">
              <a:normAutofit lnSpcReduction="10000"/>
            </a:bodyPr>
            <a:lstStyle/>
            <a:p>
              <a:r>
                <a:rPr lang="zh-CN" altLang="en-US" sz="1000" b="1">
                  <a:solidFill>
                    <a:schemeClr val="bg1">
                      <a:lumMod val="50000"/>
                    </a:schemeClr>
                  </a:solidFill>
                  <a:latin typeface="微软雅黑" panose="020B0503020204020204" pitchFamily="34" charset="-122"/>
                  <a:ea typeface="微软雅黑" panose="020B0503020204020204" pitchFamily="34" charset="-122"/>
                </a:rPr>
                <a:t>标题文本预设</a:t>
              </a:r>
            </a:p>
          </p:txBody>
        </p:sp>
      </p:grpSp>
      <p:sp>
        <p:nvSpPr>
          <p:cNvPr id="17" name="Freeform: Shape 52"/>
          <p:cNvSpPr>
            <a:spLocks/>
          </p:cNvSpPr>
          <p:nvPr/>
        </p:nvSpPr>
        <p:spPr bwMode="auto">
          <a:xfrm>
            <a:off x="4290816" y="2401736"/>
            <a:ext cx="615686" cy="608285"/>
          </a:xfrm>
          <a:custGeom>
            <a:avLst/>
            <a:gdLst/>
            <a:ahLst/>
            <a:cxnLst>
              <a:cxn ang="0">
                <a:pos x="131" y="82"/>
              </a:cxn>
              <a:cxn ang="0">
                <a:pos x="122" y="98"/>
              </a:cxn>
              <a:cxn ang="0">
                <a:pos x="125" y="107"/>
              </a:cxn>
              <a:cxn ang="0">
                <a:pos x="65" y="141"/>
              </a:cxn>
              <a:cxn ang="0">
                <a:pos x="51" y="134"/>
              </a:cxn>
              <a:cxn ang="0">
                <a:pos x="44" y="97"/>
              </a:cxn>
              <a:cxn ang="0">
                <a:pos x="68" y="28"/>
              </a:cxn>
              <a:cxn ang="0">
                <a:pos x="74" y="29"/>
              </a:cxn>
              <a:cxn ang="0">
                <a:pos x="86" y="24"/>
              </a:cxn>
              <a:cxn ang="0">
                <a:pos x="131" y="82"/>
              </a:cxn>
              <a:cxn ang="0">
                <a:pos x="92" y="11"/>
              </a:cxn>
              <a:cxn ang="0">
                <a:pos x="91" y="15"/>
              </a:cxn>
              <a:cxn ang="0">
                <a:pos x="141" y="80"/>
              </a:cxn>
              <a:cxn ang="0">
                <a:pos x="142" y="80"/>
              </a:cxn>
              <a:cxn ang="0">
                <a:pos x="153" y="32"/>
              </a:cxn>
              <a:cxn ang="0">
                <a:pos x="153" y="29"/>
              </a:cxn>
              <a:cxn ang="0">
                <a:pos x="102" y="0"/>
              </a:cxn>
              <a:cxn ang="0">
                <a:pos x="91" y="6"/>
              </a:cxn>
              <a:cxn ang="0">
                <a:pos x="92" y="11"/>
              </a:cxn>
              <a:cxn ang="0">
                <a:pos x="40" y="137"/>
              </a:cxn>
              <a:cxn ang="0">
                <a:pos x="33" y="97"/>
              </a:cxn>
              <a:cxn ang="0">
                <a:pos x="59" y="22"/>
              </a:cxn>
              <a:cxn ang="0">
                <a:pos x="55" y="11"/>
              </a:cxn>
              <a:cxn ang="0">
                <a:pos x="46" y="9"/>
              </a:cxn>
              <a:cxn ang="0">
                <a:pos x="0" y="85"/>
              </a:cxn>
              <a:cxn ang="0">
                <a:pos x="20" y="140"/>
              </a:cxn>
              <a:cxn ang="0">
                <a:pos x="35" y="143"/>
              </a:cxn>
              <a:cxn ang="0">
                <a:pos x="40" y="137"/>
              </a:cxn>
              <a:cxn ang="0">
                <a:pos x="163" y="45"/>
              </a:cxn>
              <a:cxn ang="0">
                <a:pos x="153" y="84"/>
              </a:cxn>
              <a:cxn ang="0">
                <a:pos x="159" y="98"/>
              </a:cxn>
              <a:cxn ang="0">
                <a:pos x="147" y="115"/>
              </a:cxn>
              <a:cxn ang="0">
                <a:pos x="147" y="116"/>
              </a:cxn>
              <a:cxn ang="0">
                <a:pos x="142" y="151"/>
              </a:cxn>
              <a:cxn ang="0">
                <a:pos x="173" y="85"/>
              </a:cxn>
              <a:cxn ang="0">
                <a:pos x="163" y="45"/>
              </a:cxn>
              <a:cxn ang="0">
                <a:pos x="132" y="114"/>
              </a:cxn>
              <a:cxn ang="0">
                <a:pos x="69" y="151"/>
              </a:cxn>
              <a:cxn ang="0">
                <a:pos x="69" y="152"/>
              </a:cxn>
              <a:cxn ang="0">
                <a:pos x="66" y="162"/>
              </a:cxn>
              <a:cxn ang="0">
                <a:pos x="74" y="170"/>
              </a:cxn>
              <a:cxn ang="0">
                <a:pos x="86" y="171"/>
              </a:cxn>
              <a:cxn ang="0">
                <a:pos x="126" y="162"/>
              </a:cxn>
              <a:cxn ang="0">
                <a:pos x="136" y="116"/>
              </a:cxn>
              <a:cxn ang="0">
                <a:pos x="136" y="116"/>
              </a:cxn>
              <a:cxn ang="0">
                <a:pos x="132" y="114"/>
              </a:cxn>
              <a:cxn ang="0">
                <a:pos x="132" y="114"/>
              </a:cxn>
              <a:cxn ang="0">
                <a:pos x="132" y="114"/>
              </a:cxn>
            </a:cxnLst>
            <a:rect l="0" t="0" r="r" b="b"/>
            <a:pathLst>
              <a:path w="173" h="171">
                <a:moveTo>
                  <a:pt x="131" y="82"/>
                </a:moveTo>
                <a:cubicBezTo>
                  <a:pt x="126" y="86"/>
                  <a:pt x="122" y="91"/>
                  <a:pt x="122" y="98"/>
                </a:cubicBezTo>
                <a:cubicBezTo>
                  <a:pt x="122" y="101"/>
                  <a:pt x="123" y="104"/>
                  <a:pt x="125" y="107"/>
                </a:cubicBezTo>
                <a:cubicBezTo>
                  <a:pt x="109" y="124"/>
                  <a:pt x="88" y="136"/>
                  <a:pt x="65" y="141"/>
                </a:cubicBezTo>
                <a:cubicBezTo>
                  <a:pt x="62" y="137"/>
                  <a:pt x="57" y="134"/>
                  <a:pt x="51" y="134"/>
                </a:cubicBezTo>
                <a:cubicBezTo>
                  <a:pt x="47" y="122"/>
                  <a:pt x="44" y="110"/>
                  <a:pt x="44" y="97"/>
                </a:cubicBezTo>
                <a:cubicBezTo>
                  <a:pt x="44" y="71"/>
                  <a:pt x="53" y="47"/>
                  <a:pt x="68" y="28"/>
                </a:cubicBezTo>
                <a:cubicBezTo>
                  <a:pt x="70" y="29"/>
                  <a:pt x="72" y="29"/>
                  <a:pt x="74" y="29"/>
                </a:cubicBezTo>
                <a:cubicBezTo>
                  <a:pt x="78" y="29"/>
                  <a:pt x="82" y="27"/>
                  <a:pt x="86" y="24"/>
                </a:cubicBezTo>
                <a:cubicBezTo>
                  <a:pt x="107" y="38"/>
                  <a:pt x="123" y="58"/>
                  <a:pt x="131" y="82"/>
                </a:cubicBezTo>
                <a:close/>
                <a:moveTo>
                  <a:pt x="92" y="11"/>
                </a:moveTo>
                <a:cubicBezTo>
                  <a:pt x="92" y="12"/>
                  <a:pt x="92" y="13"/>
                  <a:pt x="91" y="15"/>
                </a:cubicBezTo>
                <a:cubicBezTo>
                  <a:pt x="115" y="30"/>
                  <a:pt x="133" y="53"/>
                  <a:pt x="141" y="80"/>
                </a:cubicBezTo>
                <a:cubicBezTo>
                  <a:pt x="142" y="80"/>
                  <a:pt x="142" y="80"/>
                  <a:pt x="142" y="80"/>
                </a:cubicBezTo>
                <a:cubicBezTo>
                  <a:pt x="149" y="65"/>
                  <a:pt x="153" y="49"/>
                  <a:pt x="153" y="32"/>
                </a:cubicBezTo>
                <a:cubicBezTo>
                  <a:pt x="153" y="31"/>
                  <a:pt x="153" y="30"/>
                  <a:pt x="153" y="29"/>
                </a:cubicBezTo>
                <a:cubicBezTo>
                  <a:pt x="140" y="14"/>
                  <a:pt x="122" y="4"/>
                  <a:pt x="102" y="0"/>
                </a:cubicBezTo>
                <a:cubicBezTo>
                  <a:pt x="98" y="2"/>
                  <a:pt x="95" y="4"/>
                  <a:pt x="91" y="6"/>
                </a:cubicBezTo>
                <a:cubicBezTo>
                  <a:pt x="92" y="8"/>
                  <a:pt x="92" y="9"/>
                  <a:pt x="92" y="11"/>
                </a:cubicBezTo>
                <a:close/>
                <a:moveTo>
                  <a:pt x="40" y="137"/>
                </a:moveTo>
                <a:cubicBezTo>
                  <a:pt x="36" y="124"/>
                  <a:pt x="33" y="111"/>
                  <a:pt x="33" y="97"/>
                </a:cubicBezTo>
                <a:cubicBezTo>
                  <a:pt x="33" y="69"/>
                  <a:pt x="43" y="42"/>
                  <a:pt x="59" y="22"/>
                </a:cubicBezTo>
                <a:cubicBezTo>
                  <a:pt x="57" y="19"/>
                  <a:pt x="55" y="15"/>
                  <a:pt x="55" y="11"/>
                </a:cubicBezTo>
                <a:cubicBezTo>
                  <a:pt x="52" y="10"/>
                  <a:pt x="49" y="9"/>
                  <a:pt x="46" y="9"/>
                </a:cubicBezTo>
                <a:cubicBezTo>
                  <a:pt x="19" y="23"/>
                  <a:pt x="0" y="52"/>
                  <a:pt x="0" y="85"/>
                </a:cubicBezTo>
                <a:cubicBezTo>
                  <a:pt x="0" y="106"/>
                  <a:pt x="8" y="125"/>
                  <a:pt x="20" y="140"/>
                </a:cubicBezTo>
                <a:cubicBezTo>
                  <a:pt x="25" y="141"/>
                  <a:pt x="30" y="142"/>
                  <a:pt x="35" y="143"/>
                </a:cubicBezTo>
                <a:cubicBezTo>
                  <a:pt x="36" y="140"/>
                  <a:pt x="38" y="138"/>
                  <a:pt x="40" y="137"/>
                </a:cubicBezTo>
                <a:close/>
                <a:moveTo>
                  <a:pt x="163" y="45"/>
                </a:moveTo>
                <a:cubicBezTo>
                  <a:pt x="162" y="59"/>
                  <a:pt x="158" y="72"/>
                  <a:pt x="153" y="84"/>
                </a:cubicBezTo>
                <a:cubicBezTo>
                  <a:pt x="157" y="87"/>
                  <a:pt x="159" y="92"/>
                  <a:pt x="159" y="98"/>
                </a:cubicBezTo>
                <a:cubicBezTo>
                  <a:pt x="159" y="106"/>
                  <a:pt x="154" y="112"/>
                  <a:pt x="147" y="115"/>
                </a:cubicBezTo>
                <a:cubicBezTo>
                  <a:pt x="147" y="115"/>
                  <a:pt x="147" y="116"/>
                  <a:pt x="147" y="116"/>
                </a:cubicBezTo>
                <a:cubicBezTo>
                  <a:pt x="147" y="128"/>
                  <a:pt x="145" y="140"/>
                  <a:pt x="142" y="151"/>
                </a:cubicBezTo>
                <a:cubicBezTo>
                  <a:pt x="161" y="135"/>
                  <a:pt x="173" y="112"/>
                  <a:pt x="173" y="85"/>
                </a:cubicBezTo>
                <a:cubicBezTo>
                  <a:pt x="173" y="71"/>
                  <a:pt x="169" y="57"/>
                  <a:pt x="163" y="45"/>
                </a:cubicBezTo>
                <a:close/>
                <a:moveTo>
                  <a:pt x="132" y="114"/>
                </a:moveTo>
                <a:cubicBezTo>
                  <a:pt x="116" y="133"/>
                  <a:pt x="94" y="146"/>
                  <a:pt x="69" y="151"/>
                </a:cubicBezTo>
                <a:cubicBezTo>
                  <a:pt x="69" y="151"/>
                  <a:pt x="69" y="152"/>
                  <a:pt x="69" y="152"/>
                </a:cubicBezTo>
                <a:cubicBezTo>
                  <a:pt x="69" y="156"/>
                  <a:pt x="68" y="159"/>
                  <a:pt x="66" y="162"/>
                </a:cubicBezTo>
                <a:cubicBezTo>
                  <a:pt x="69" y="165"/>
                  <a:pt x="71" y="168"/>
                  <a:pt x="74" y="170"/>
                </a:cubicBezTo>
                <a:cubicBezTo>
                  <a:pt x="78" y="171"/>
                  <a:pt x="82" y="171"/>
                  <a:pt x="86" y="171"/>
                </a:cubicBezTo>
                <a:cubicBezTo>
                  <a:pt x="101" y="171"/>
                  <a:pt x="114" y="168"/>
                  <a:pt x="126" y="162"/>
                </a:cubicBezTo>
                <a:cubicBezTo>
                  <a:pt x="132" y="148"/>
                  <a:pt x="136" y="133"/>
                  <a:pt x="136" y="116"/>
                </a:cubicBezTo>
                <a:cubicBezTo>
                  <a:pt x="136" y="116"/>
                  <a:pt x="136" y="116"/>
                  <a:pt x="136" y="116"/>
                </a:cubicBezTo>
                <a:cubicBezTo>
                  <a:pt x="135" y="115"/>
                  <a:pt x="134" y="115"/>
                  <a:pt x="132" y="114"/>
                </a:cubicBezTo>
                <a:close/>
                <a:moveTo>
                  <a:pt x="132" y="114"/>
                </a:moveTo>
                <a:cubicBezTo>
                  <a:pt x="132" y="114"/>
                  <a:pt x="132" y="114"/>
                  <a:pt x="132" y="114"/>
                </a:cubicBezTo>
              </a:path>
            </a:pathLst>
          </a:custGeom>
          <a:solidFill>
            <a:schemeClr val="bg1"/>
          </a:solidFill>
          <a:ln w="9525">
            <a:noFill/>
            <a:round/>
            <a:headEnd/>
            <a:tailEnd/>
          </a:ln>
        </p:spPr>
        <p:txBody>
          <a:bodyPr anchor="ctr"/>
          <a:lstStyle/>
          <a:p>
            <a:pPr algn="ctr"/>
            <a:endParaRPr sz="1600">
              <a:solidFill>
                <a:schemeClr val="bg1">
                  <a:lumMod val="50000"/>
                </a:schemeClr>
              </a:solidFill>
              <a:latin typeface="微软雅黑" panose="020B0503020204020204" pitchFamily="34" charset="-122"/>
              <a:ea typeface="微软雅黑" panose="020B0503020204020204" pitchFamily="34" charset="-122"/>
            </a:endParaRPr>
          </a:p>
        </p:txBody>
      </p:sp>
      <p:sp>
        <p:nvSpPr>
          <p:cNvPr id="18" name="TextBox 53"/>
          <p:cNvSpPr txBox="1">
            <a:spLocks/>
          </p:cNvSpPr>
          <p:nvPr/>
        </p:nvSpPr>
        <p:spPr>
          <a:xfrm rot="19804241">
            <a:off x="3856513" y="1928357"/>
            <a:ext cx="346249" cy="207749"/>
          </a:xfrm>
          <a:prstGeom prst="rect">
            <a:avLst/>
          </a:prstGeom>
        </p:spPr>
        <p:txBody>
          <a:bodyPr wrap="none" lIns="0" tIns="0" rIns="0" bIns="0" anchor="ctr">
            <a:noAutofit/>
          </a:bodyPr>
          <a:lstStyle/>
          <a:p>
            <a:pPr marL="0" marR="0" lvl="0" indent="0" defTabSz="914400" eaLnBrk="1" fontAlgn="auto" latinLnBrk="0" hangingPunct="1">
              <a:spcBef>
                <a:spcPct val="0"/>
              </a:spcBef>
              <a:buClrTx/>
              <a:buSzTx/>
              <a:buFont typeface="Arial" pitchFamily="34" charset="0"/>
              <a:buNone/>
              <a:tabLst/>
              <a:defRPr/>
            </a:pPr>
            <a:r>
              <a:rPr kumimoji="0" lang="en-US" sz="1600" i="0" u="none" strike="noStrike" kern="1200" cap="none" spc="0" normalizeH="0" baseline="0" noProof="0">
                <a:ln>
                  <a:noFill/>
                </a:ln>
                <a:solidFill>
                  <a:schemeClr val="bg1">
                    <a:lumMod val="50000"/>
                  </a:schemeClr>
                </a:solidFill>
                <a:effectLst/>
                <a:uLnTx/>
                <a:uFillTx/>
                <a:latin typeface="微软雅黑" panose="020B0503020204020204" pitchFamily="34" charset="-122"/>
                <a:ea typeface="微软雅黑" panose="020B0503020204020204" pitchFamily="34" charset="-122"/>
              </a:rPr>
              <a:t>25%</a:t>
            </a:r>
          </a:p>
        </p:txBody>
      </p:sp>
      <p:sp>
        <p:nvSpPr>
          <p:cNvPr id="19" name="TextBox 54"/>
          <p:cNvSpPr txBox="1">
            <a:spLocks/>
          </p:cNvSpPr>
          <p:nvPr/>
        </p:nvSpPr>
        <p:spPr>
          <a:xfrm rot="19957524">
            <a:off x="5090057" y="3210099"/>
            <a:ext cx="346249" cy="207749"/>
          </a:xfrm>
          <a:prstGeom prst="rect">
            <a:avLst/>
          </a:prstGeom>
        </p:spPr>
        <p:txBody>
          <a:bodyPr wrap="none" lIns="0" tIns="0" rIns="0" bIns="0" anchor="ctr">
            <a:noAutofit/>
          </a:bodyPr>
          <a:lstStyle/>
          <a:p>
            <a:pPr marL="0" marR="0" lvl="0" indent="0" defTabSz="914400" rtl="0" eaLnBrk="1" fontAlgn="auto" latinLnBrk="0" hangingPunct="1">
              <a:spcBef>
                <a:spcPct val="0"/>
              </a:spcBef>
              <a:buClrTx/>
              <a:buSzTx/>
              <a:buFont typeface="Arial" pitchFamily="34" charset="0"/>
              <a:buNone/>
              <a:tabLst/>
              <a:defRPr/>
            </a:pPr>
            <a:r>
              <a:rPr kumimoji="0" lang="en-US" sz="1600" i="0" u="none" strike="noStrike" kern="1200" cap="none" spc="0" normalizeH="0" baseline="0" noProof="0">
                <a:ln>
                  <a:noFill/>
                </a:ln>
                <a:solidFill>
                  <a:schemeClr val="bg1">
                    <a:lumMod val="50000"/>
                  </a:schemeClr>
                </a:solidFill>
                <a:effectLst/>
                <a:uLnTx/>
                <a:uFillTx/>
                <a:latin typeface="微软雅黑" panose="020B0503020204020204" pitchFamily="34" charset="-122"/>
                <a:ea typeface="微软雅黑" panose="020B0503020204020204" pitchFamily="34" charset="-122"/>
              </a:rPr>
              <a:t>90%</a:t>
            </a:r>
          </a:p>
        </p:txBody>
      </p:sp>
      <p:sp>
        <p:nvSpPr>
          <p:cNvPr id="20" name="TextBox 55"/>
          <p:cNvSpPr txBox="1">
            <a:spLocks/>
          </p:cNvSpPr>
          <p:nvPr/>
        </p:nvSpPr>
        <p:spPr>
          <a:xfrm rot="16200000">
            <a:off x="3487245" y="2846796"/>
            <a:ext cx="346249" cy="207749"/>
          </a:xfrm>
          <a:prstGeom prst="rect">
            <a:avLst/>
          </a:prstGeom>
        </p:spPr>
        <p:txBody>
          <a:bodyPr wrap="none" lIns="0" tIns="0" rIns="0" bIns="0" anchor="ctr">
            <a:noAutofit/>
          </a:bodyPr>
          <a:lstStyle/>
          <a:p>
            <a:pPr marL="0" marR="0" lvl="0" indent="0" defTabSz="914400" eaLnBrk="1" fontAlgn="auto" latinLnBrk="0" hangingPunct="1">
              <a:spcBef>
                <a:spcPct val="0"/>
              </a:spcBef>
              <a:buClrTx/>
              <a:buSzTx/>
              <a:buFont typeface="Arial" pitchFamily="34" charset="0"/>
              <a:buNone/>
              <a:tabLst/>
              <a:defRPr/>
            </a:pPr>
            <a:r>
              <a:rPr kumimoji="0" lang="en-US" sz="1600" i="0" u="none" strike="noStrike" kern="1200" cap="none" spc="0" normalizeH="0" baseline="0" noProof="0">
                <a:ln>
                  <a:noFill/>
                </a:ln>
                <a:solidFill>
                  <a:schemeClr val="bg1">
                    <a:lumMod val="50000"/>
                  </a:schemeClr>
                </a:solidFill>
                <a:effectLst/>
                <a:uLnTx/>
                <a:uFillTx/>
                <a:latin typeface="微软雅黑" panose="020B0503020204020204" pitchFamily="34" charset="-122"/>
                <a:ea typeface="微软雅黑" panose="020B0503020204020204" pitchFamily="34" charset="-122"/>
              </a:rPr>
              <a:t>50%</a:t>
            </a:r>
          </a:p>
        </p:txBody>
      </p:sp>
      <p:sp>
        <p:nvSpPr>
          <p:cNvPr id="21" name="TextBox 56"/>
          <p:cNvSpPr txBox="1">
            <a:spLocks/>
          </p:cNvSpPr>
          <p:nvPr/>
        </p:nvSpPr>
        <p:spPr>
          <a:xfrm rot="2157338">
            <a:off x="4212478" y="3506091"/>
            <a:ext cx="346249" cy="207749"/>
          </a:xfrm>
          <a:prstGeom prst="rect">
            <a:avLst/>
          </a:prstGeom>
        </p:spPr>
        <p:txBody>
          <a:bodyPr wrap="none" lIns="0" tIns="0" rIns="0" bIns="0" anchor="ctr">
            <a:noAutofit/>
          </a:bodyPr>
          <a:lstStyle/>
          <a:p>
            <a:pPr marL="0" marR="0" lvl="0" indent="0" defTabSz="914400" eaLnBrk="1" fontAlgn="auto" latinLnBrk="0" hangingPunct="1">
              <a:spcBef>
                <a:spcPct val="0"/>
              </a:spcBef>
              <a:buClrTx/>
              <a:buSzTx/>
              <a:buFont typeface="Arial" pitchFamily="34" charset="0"/>
              <a:buNone/>
              <a:tabLst/>
              <a:defRPr/>
            </a:pPr>
            <a:r>
              <a:rPr kumimoji="0" lang="en-US" sz="1600" i="0" u="none" strike="noStrike" kern="1200" cap="none" spc="0" normalizeH="0" baseline="0" noProof="0">
                <a:ln>
                  <a:noFill/>
                </a:ln>
                <a:solidFill>
                  <a:schemeClr val="bg1">
                    <a:lumMod val="50000"/>
                  </a:schemeClr>
                </a:solidFill>
                <a:effectLst/>
                <a:uLnTx/>
                <a:uFillTx/>
                <a:latin typeface="微软雅黑" panose="020B0503020204020204" pitchFamily="34" charset="-122"/>
                <a:ea typeface="微软雅黑" panose="020B0503020204020204" pitchFamily="34" charset="-122"/>
              </a:rPr>
              <a:t>75%</a:t>
            </a:r>
          </a:p>
        </p:txBody>
      </p:sp>
      <p:sp>
        <p:nvSpPr>
          <p:cNvPr id="22" name="TextBox 57"/>
          <p:cNvSpPr txBox="1">
            <a:spLocks/>
          </p:cNvSpPr>
          <p:nvPr/>
        </p:nvSpPr>
        <p:spPr>
          <a:xfrm rot="16200000">
            <a:off x="5375511" y="2421563"/>
            <a:ext cx="346249" cy="207749"/>
          </a:xfrm>
          <a:prstGeom prst="rect">
            <a:avLst/>
          </a:prstGeom>
        </p:spPr>
        <p:txBody>
          <a:bodyPr wrap="none" lIns="0" tIns="0" rIns="0" bIns="0" anchor="ctr">
            <a:noAutofit/>
          </a:bodyPr>
          <a:lstStyle/>
          <a:p>
            <a:pPr marL="0" marR="0" lvl="0" indent="0" defTabSz="914400" eaLnBrk="1" fontAlgn="auto" latinLnBrk="0" hangingPunct="1">
              <a:spcBef>
                <a:spcPct val="0"/>
              </a:spcBef>
              <a:buClrTx/>
              <a:buSzTx/>
              <a:buFont typeface="Arial" pitchFamily="34" charset="0"/>
              <a:buNone/>
              <a:tabLst/>
              <a:defRPr/>
            </a:pPr>
            <a:r>
              <a:rPr kumimoji="0" lang="en-US" sz="1600" i="0" u="none" strike="noStrike" kern="1200" cap="none" spc="0" normalizeH="0" baseline="0" noProof="0">
                <a:ln>
                  <a:noFill/>
                </a:ln>
                <a:solidFill>
                  <a:schemeClr val="bg1">
                    <a:lumMod val="50000"/>
                  </a:schemeClr>
                </a:solidFill>
                <a:effectLst/>
                <a:uLnTx/>
                <a:uFillTx/>
                <a:latin typeface="微软雅黑" panose="020B0503020204020204" pitchFamily="34" charset="-122"/>
                <a:ea typeface="微软雅黑" panose="020B0503020204020204" pitchFamily="34" charset="-122"/>
              </a:rPr>
              <a:t>50%</a:t>
            </a:r>
          </a:p>
        </p:txBody>
      </p:sp>
      <p:sp>
        <p:nvSpPr>
          <p:cNvPr id="23" name="TextBox 58"/>
          <p:cNvSpPr txBox="1">
            <a:spLocks/>
          </p:cNvSpPr>
          <p:nvPr/>
        </p:nvSpPr>
        <p:spPr>
          <a:xfrm rot="2157072">
            <a:off x="4635751" y="1740663"/>
            <a:ext cx="346249" cy="207749"/>
          </a:xfrm>
          <a:prstGeom prst="rect">
            <a:avLst/>
          </a:prstGeom>
        </p:spPr>
        <p:txBody>
          <a:bodyPr wrap="none" lIns="0" tIns="0" rIns="0" bIns="0" anchor="ctr">
            <a:noAutofit/>
          </a:bodyPr>
          <a:lstStyle/>
          <a:p>
            <a:pPr marL="0" marR="0" lvl="0" indent="0" defTabSz="914400" eaLnBrk="1" fontAlgn="auto" latinLnBrk="0" hangingPunct="1">
              <a:spcBef>
                <a:spcPct val="0"/>
              </a:spcBef>
              <a:buClrTx/>
              <a:buSzTx/>
              <a:buFont typeface="Arial" pitchFamily="34" charset="0"/>
              <a:buNone/>
              <a:tabLst/>
              <a:defRPr/>
            </a:pPr>
            <a:r>
              <a:rPr kumimoji="0" lang="en-US" sz="1600" i="0" u="none" strike="noStrike" kern="1200" cap="none" spc="0" normalizeH="0" baseline="0" noProof="0">
                <a:ln>
                  <a:noFill/>
                </a:ln>
                <a:solidFill>
                  <a:schemeClr val="bg1">
                    <a:lumMod val="50000"/>
                  </a:schemeClr>
                </a:solidFill>
                <a:effectLst/>
                <a:uLnTx/>
                <a:uFillTx/>
                <a:latin typeface="微软雅黑" panose="020B0503020204020204" pitchFamily="34" charset="-122"/>
                <a:ea typeface="微软雅黑" panose="020B0503020204020204" pitchFamily="34" charset="-122"/>
              </a:rPr>
              <a:t>25%</a:t>
            </a:r>
          </a:p>
        </p:txBody>
      </p:sp>
    </p:spTree>
    <p:extLst>
      <p:ext uri="{BB962C8B-B14F-4D97-AF65-F5344CB8AC3E}">
        <p14:creationId xmlns:p14="http://schemas.microsoft.com/office/powerpoint/2010/main" val="2398716477"/>
      </p:ext>
    </p:extLst>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3" presetClass="entr" presetSubtype="16"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53" presetClass="entr" presetSubtype="16"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anim calcmode="lin" valueType="num">
                                      <p:cBhvr>
                                        <p:cTn id="32" dur="500" fill="hold"/>
                                        <p:tgtEl>
                                          <p:spTgt spid="23"/>
                                        </p:tgtEl>
                                        <p:attrNameLst>
                                          <p:attrName>ppt_w</p:attrName>
                                        </p:attrNameLst>
                                      </p:cBhvr>
                                      <p:tavLst>
                                        <p:tav tm="0">
                                          <p:val>
                                            <p:fltVal val="0"/>
                                          </p:val>
                                        </p:tav>
                                        <p:tav tm="100000">
                                          <p:val>
                                            <p:strVal val="#ppt_w"/>
                                          </p:val>
                                        </p:tav>
                                      </p:tavLst>
                                    </p:anim>
                                    <p:anim calcmode="lin" valueType="num">
                                      <p:cBhvr>
                                        <p:cTn id="33" dur="500" fill="hold"/>
                                        <p:tgtEl>
                                          <p:spTgt spid="23"/>
                                        </p:tgtEl>
                                        <p:attrNameLst>
                                          <p:attrName>ppt_h</p:attrName>
                                        </p:attrNameLst>
                                      </p:cBhvr>
                                      <p:tavLst>
                                        <p:tav tm="0">
                                          <p:val>
                                            <p:fltVal val="0"/>
                                          </p:val>
                                        </p:tav>
                                        <p:tav tm="100000">
                                          <p:val>
                                            <p:strVal val="#ppt_h"/>
                                          </p:val>
                                        </p:tav>
                                      </p:tavLst>
                                    </p:anim>
                                    <p:animEffect transition="in" filter="fade">
                                      <p:cBhvr>
                                        <p:cTn id="34" dur="500"/>
                                        <p:tgtEl>
                                          <p:spTgt spid="23"/>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 calcmode="lin" valueType="num">
                                      <p:cBhvr>
                                        <p:cTn id="37" dur="500" fill="hold"/>
                                        <p:tgtEl>
                                          <p:spTgt spid="18"/>
                                        </p:tgtEl>
                                        <p:attrNameLst>
                                          <p:attrName>ppt_w</p:attrName>
                                        </p:attrNameLst>
                                      </p:cBhvr>
                                      <p:tavLst>
                                        <p:tav tm="0">
                                          <p:val>
                                            <p:fltVal val="0"/>
                                          </p:val>
                                        </p:tav>
                                        <p:tav tm="100000">
                                          <p:val>
                                            <p:strVal val="#ppt_w"/>
                                          </p:val>
                                        </p:tav>
                                      </p:tavLst>
                                    </p:anim>
                                    <p:anim calcmode="lin" valueType="num">
                                      <p:cBhvr>
                                        <p:cTn id="38" dur="500" fill="hold"/>
                                        <p:tgtEl>
                                          <p:spTgt spid="18"/>
                                        </p:tgtEl>
                                        <p:attrNameLst>
                                          <p:attrName>ppt_h</p:attrName>
                                        </p:attrNameLst>
                                      </p:cBhvr>
                                      <p:tavLst>
                                        <p:tav tm="0">
                                          <p:val>
                                            <p:fltVal val="0"/>
                                          </p:val>
                                        </p:tav>
                                        <p:tav tm="100000">
                                          <p:val>
                                            <p:strVal val="#ppt_h"/>
                                          </p:val>
                                        </p:tav>
                                      </p:tavLst>
                                    </p:anim>
                                    <p:animEffect transition="in" filter="fade">
                                      <p:cBhvr>
                                        <p:cTn id="39" dur="500"/>
                                        <p:tgtEl>
                                          <p:spTgt spid="18"/>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p:cTn id="42" dur="500" fill="hold"/>
                                        <p:tgtEl>
                                          <p:spTgt spid="20"/>
                                        </p:tgtEl>
                                        <p:attrNameLst>
                                          <p:attrName>ppt_w</p:attrName>
                                        </p:attrNameLst>
                                      </p:cBhvr>
                                      <p:tavLst>
                                        <p:tav tm="0">
                                          <p:val>
                                            <p:fltVal val="0"/>
                                          </p:val>
                                        </p:tav>
                                        <p:tav tm="100000">
                                          <p:val>
                                            <p:strVal val="#ppt_w"/>
                                          </p:val>
                                        </p:tav>
                                      </p:tavLst>
                                    </p:anim>
                                    <p:anim calcmode="lin" valueType="num">
                                      <p:cBhvr>
                                        <p:cTn id="43" dur="500" fill="hold"/>
                                        <p:tgtEl>
                                          <p:spTgt spid="20"/>
                                        </p:tgtEl>
                                        <p:attrNameLst>
                                          <p:attrName>ppt_h</p:attrName>
                                        </p:attrNameLst>
                                      </p:cBhvr>
                                      <p:tavLst>
                                        <p:tav tm="0">
                                          <p:val>
                                            <p:fltVal val="0"/>
                                          </p:val>
                                        </p:tav>
                                        <p:tav tm="100000">
                                          <p:val>
                                            <p:strVal val="#ppt_h"/>
                                          </p:val>
                                        </p:tav>
                                      </p:tavLst>
                                    </p:anim>
                                    <p:animEffect transition="in" filter="fade">
                                      <p:cBhvr>
                                        <p:cTn id="44" dur="500"/>
                                        <p:tgtEl>
                                          <p:spTgt spid="20"/>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p:cTn id="47" dur="500" fill="hold"/>
                                        <p:tgtEl>
                                          <p:spTgt spid="19"/>
                                        </p:tgtEl>
                                        <p:attrNameLst>
                                          <p:attrName>ppt_w</p:attrName>
                                        </p:attrNameLst>
                                      </p:cBhvr>
                                      <p:tavLst>
                                        <p:tav tm="0">
                                          <p:val>
                                            <p:fltVal val="0"/>
                                          </p:val>
                                        </p:tav>
                                        <p:tav tm="100000">
                                          <p:val>
                                            <p:strVal val="#ppt_w"/>
                                          </p:val>
                                        </p:tav>
                                      </p:tavLst>
                                    </p:anim>
                                    <p:anim calcmode="lin" valueType="num">
                                      <p:cBhvr>
                                        <p:cTn id="48" dur="500" fill="hold"/>
                                        <p:tgtEl>
                                          <p:spTgt spid="19"/>
                                        </p:tgtEl>
                                        <p:attrNameLst>
                                          <p:attrName>ppt_h</p:attrName>
                                        </p:attrNameLst>
                                      </p:cBhvr>
                                      <p:tavLst>
                                        <p:tav tm="0">
                                          <p:val>
                                            <p:fltVal val="0"/>
                                          </p:val>
                                        </p:tav>
                                        <p:tav tm="100000">
                                          <p:val>
                                            <p:strVal val="#ppt_h"/>
                                          </p:val>
                                        </p:tav>
                                      </p:tavLst>
                                    </p:anim>
                                    <p:animEffect transition="in" filter="fade">
                                      <p:cBhvr>
                                        <p:cTn id="49" dur="500"/>
                                        <p:tgtEl>
                                          <p:spTgt spid="19"/>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 calcmode="lin" valueType="num">
                                      <p:cBhvr>
                                        <p:cTn id="52" dur="500" fill="hold"/>
                                        <p:tgtEl>
                                          <p:spTgt spid="22"/>
                                        </p:tgtEl>
                                        <p:attrNameLst>
                                          <p:attrName>ppt_w</p:attrName>
                                        </p:attrNameLst>
                                      </p:cBhvr>
                                      <p:tavLst>
                                        <p:tav tm="0">
                                          <p:val>
                                            <p:fltVal val="0"/>
                                          </p:val>
                                        </p:tav>
                                        <p:tav tm="100000">
                                          <p:val>
                                            <p:strVal val="#ppt_w"/>
                                          </p:val>
                                        </p:tav>
                                      </p:tavLst>
                                    </p:anim>
                                    <p:anim calcmode="lin" valueType="num">
                                      <p:cBhvr>
                                        <p:cTn id="53" dur="500" fill="hold"/>
                                        <p:tgtEl>
                                          <p:spTgt spid="22"/>
                                        </p:tgtEl>
                                        <p:attrNameLst>
                                          <p:attrName>ppt_h</p:attrName>
                                        </p:attrNameLst>
                                      </p:cBhvr>
                                      <p:tavLst>
                                        <p:tav tm="0">
                                          <p:val>
                                            <p:fltVal val="0"/>
                                          </p:val>
                                        </p:tav>
                                        <p:tav tm="100000">
                                          <p:val>
                                            <p:strVal val="#ppt_h"/>
                                          </p:val>
                                        </p:tav>
                                      </p:tavLst>
                                    </p:anim>
                                    <p:animEffect transition="in" filter="fade">
                                      <p:cBhvr>
                                        <p:cTn id="54" dur="500"/>
                                        <p:tgtEl>
                                          <p:spTgt spid="22"/>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7"/>
                                        </p:tgtEl>
                                        <p:attrNameLst>
                                          <p:attrName>style.visibility</p:attrName>
                                        </p:attrNameLst>
                                      </p:cBhvr>
                                      <p:to>
                                        <p:strVal val="visible"/>
                                      </p:to>
                                    </p:set>
                                    <p:anim calcmode="lin" valueType="num">
                                      <p:cBhvr>
                                        <p:cTn id="57" dur="500" fill="hold"/>
                                        <p:tgtEl>
                                          <p:spTgt spid="17"/>
                                        </p:tgtEl>
                                        <p:attrNameLst>
                                          <p:attrName>ppt_w</p:attrName>
                                        </p:attrNameLst>
                                      </p:cBhvr>
                                      <p:tavLst>
                                        <p:tav tm="0">
                                          <p:val>
                                            <p:fltVal val="0"/>
                                          </p:val>
                                        </p:tav>
                                        <p:tav tm="100000">
                                          <p:val>
                                            <p:strVal val="#ppt_w"/>
                                          </p:val>
                                        </p:tav>
                                      </p:tavLst>
                                    </p:anim>
                                    <p:anim calcmode="lin" valueType="num">
                                      <p:cBhvr>
                                        <p:cTn id="58" dur="500" fill="hold"/>
                                        <p:tgtEl>
                                          <p:spTgt spid="17"/>
                                        </p:tgtEl>
                                        <p:attrNameLst>
                                          <p:attrName>ppt_h</p:attrName>
                                        </p:attrNameLst>
                                      </p:cBhvr>
                                      <p:tavLst>
                                        <p:tav tm="0">
                                          <p:val>
                                            <p:fltVal val="0"/>
                                          </p:val>
                                        </p:tav>
                                        <p:tav tm="100000">
                                          <p:val>
                                            <p:strVal val="#ppt_h"/>
                                          </p:val>
                                        </p:tav>
                                      </p:tavLst>
                                    </p:anim>
                                    <p:animEffect transition="in" filter="fade">
                                      <p:cBhvr>
                                        <p:cTn id="59" dur="500"/>
                                        <p:tgtEl>
                                          <p:spTgt spid="17"/>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4"/>
                                        </p:tgtEl>
                                        <p:attrNameLst>
                                          <p:attrName>style.visibility</p:attrName>
                                        </p:attrNameLst>
                                      </p:cBhvr>
                                      <p:to>
                                        <p:strVal val="visible"/>
                                      </p:to>
                                    </p:set>
                                    <p:anim calcmode="lin" valueType="num">
                                      <p:cBhvr>
                                        <p:cTn id="62" dur="500" fill="hold"/>
                                        <p:tgtEl>
                                          <p:spTgt spid="4"/>
                                        </p:tgtEl>
                                        <p:attrNameLst>
                                          <p:attrName>ppt_w</p:attrName>
                                        </p:attrNameLst>
                                      </p:cBhvr>
                                      <p:tavLst>
                                        <p:tav tm="0">
                                          <p:val>
                                            <p:fltVal val="0"/>
                                          </p:val>
                                        </p:tav>
                                        <p:tav tm="100000">
                                          <p:val>
                                            <p:strVal val="#ppt_w"/>
                                          </p:val>
                                        </p:tav>
                                      </p:tavLst>
                                    </p:anim>
                                    <p:anim calcmode="lin" valueType="num">
                                      <p:cBhvr>
                                        <p:cTn id="63" dur="500" fill="hold"/>
                                        <p:tgtEl>
                                          <p:spTgt spid="4"/>
                                        </p:tgtEl>
                                        <p:attrNameLst>
                                          <p:attrName>ppt_h</p:attrName>
                                        </p:attrNameLst>
                                      </p:cBhvr>
                                      <p:tavLst>
                                        <p:tav tm="0">
                                          <p:val>
                                            <p:fltVal val="0"/>
                                          </p:val>
                                        </p:tav>
                                        <p:tav tm="100000">
                                          <p:val>
                                            <p:strVal val="#ppt_h"/>
                                          </p:val>
                                        </p:tav>
                                      </p:tavLst>
                                    </p:anim>
                                    <p:animEffect transition="in" filter="fade">
                                      <p:cBhvr>
                                        <p:cTn id="64" dur="500"/>
                                        <p:tgtEl>
                                          <p:spTgt spid="4"/>
                                        </p:tgtEl>
                                      </p:cBhvr>
                                    </p:animEffect>
                                  </p:childTnLst>
                                </p:cTn>
                              </p:par>
                              <p:par>
                                <p:cTn id="65" presetID="53" presetClass="entr" presetSubtype="16" fill="hold" nodeType="withEffect">
                                  <p:stCondLst>
                                    <p:cond delay="0"/>
                                  </p:stCondLst>
                                  <p:childTnLst>
                                    <p:set>
                                      <p:cBhvr>
                                        <p:cTn id="66" dur="1" fill="hold">
                                          <p:stCondLst>
                                            <p:cond delay="0"/>
                                          </p:stCondLst>
                                        </p:cTn>
                                        <p:tgtEl>
                                          <p:spTgt spid="9"/>
                                        </p:tgtEl>
                                        <p:attrNameLst>
                                          <p:attrName>style.visibility</p:attrName>
                                        </p:attrNameLst>
                                      </p:cBhvr>
                                      <p:to>
                                        <p:strVal val="visible"/>
                                      </p:to>
                                    </p:set>
                                    <p:anim calcmode="lin" valueType="num">
                                      <p:cBhvr>
                                        <p:cTn id="67" dur="500" fill="hold"/>
                                        <p:tgtEl>
                                          <p:spTgt spid="9"/>
                                        </p:tgtEl>
                                        <p:attrNameLst>
                                          <p:attrName>ppt_w</p:attrName>
                                        </p:attrNameLst>
                                      </p:cBhvr>
                                      <p:tavLst>
                                        <p:tav tm="0">
                                          <p:val>
                                            <p:fltVal val="0"/>
                                          </p:val>
                                        </p:tav>
                                        <p:tav tm="100000">
                                          <p:val>
                                            <p:strVal val="#ppt_w"/>
                                          </p:val>
                                        </p:tav>
                                      </p:tavLst>
                                    </p:anim>
                                    <p:anim calcmode="lin" valueType="num">
                                      <p:cBhvr>
                                        <p:cTn id="68" dur="500" fill="hold"/>
                                        <p:tgtEl>
                                          <p:spTgt spid="9"/>
                                        </p:tgtEl>
                                        <p:attrNameLst>
                                          <p:attrName>ppt_h</p:attrName>
                                        </p:attrNameLst>
                                      </p:cBhvr>
                                      <p:tavLst>
                                        <p:tav tm="0">
                                          <p:val>
                                            <p:fltVal val="0"/>
                                          </p:val>
                                        </p:tav>
                                        <p:tav tm="100000">
                                          <p:val>
                                            <p:strVal val="#ppt_h"/>
                                          </p:val>
                                        </p:tav>
                                      </p:tavLst>
                                    </p:anim>
                                    <p:animEffect transition="in" filter="fade">
                                      <p:cBhvr>
                                        <p:cTn id="69" dur="500"/>
                                        <p:tgtEl>
                                          <p:spTgt spid="9"/>
                                        </p:tgtEl>
                                      </p:cBhvr>
                                    </p:animEffect>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nodeType="clickEffect">
                                  <p:stCondLst>
                                    <p:cond delay="0"/>
                                  </p:stCondLst>
                                  <p:childTnLst>
                                    <p:set>
                                      <p:cBhvr>
                                        <p:cTn id="73" dur="1" fill="hold">
                                          <p:stCondLst>
                                            <p:cond delay="0"/>
                                          </p:stCondLst>
                                        </p:cTn>
                                        <p:tgtEl>
                                          <p:spTgt spid="15"/>
                                        </p:tgtEl>
                                        <p:attrNameLst>
                                          <p:attrName>style.visibility</p:attrName>
                                        </p:attrNameLst>
                                      </p:cBhvr>
                                      <p:to>
                                        <p:strVal val="visible"/>
                                      </p:to>
                                    </p:set>
                                    <p:animEffect transition="in" filter="fade">
                                      <p:cBhvr>
                                        <p:cTn id="74" dur="1000"/>
                                        <p:tgtEl>
                                          <p:spTgt spid="15"/>
                                        </p:tgtEl>
                                      </p:cBhvr>
                                    </p:animEffect>
                                    <p:anim calcmode="lin" valueType="num">
                                      <p:cBhvr>
                                        <p:cTn id="75" dur="1000" fill="hold"/>
                                        <p:tgtEl>
                                          <p:spTgt spid="15"/>
                                        </p:tgtEl>
                                        <p:attrNameLst>
                                          <p:attrName>ppt_x</p:attrName>
                                        </p:attrNameLst>
                                      </p:cBhvr>
                                      <p:tavLst>
                                        <p:tav tm="0">
                                          <p:val>
                                            <p:strVal val="#ppt_x"/>
                                          </p:val>
                                        </p:tav>
                                        <p:tav tm="100000">
                                          <p:val>
                                            <p:strVal val="#ppt_x"/>
                                          </p:val>
                                        </p:tav>
                                      </p:tavLst>
                                    </p:anim>
                                    <p:anim calcmode="lin" valueType="num">
                                      <p:cBhvr>
                                        <p:cTn id="76" dur="1000" fill="hold"/>
                                        <p:tgtEl>
                                          <p:spTgt spid="15"/>
                                        </p:tgtEl>
                                        <p:attrNameLst>
                                          <p:attrName>ppt_y</p:attrName>
                                        </p:attrNameLst>
                                      </p:cBhvr>
                                      <p:tavLst>
                                        <p:tav tm="0">
                                          <p:val>
                                            <p:strVal val="#ppt_y+.1"/>
                                          </p:val>
                                        </p:tav>
                                        <p:tav tm="100000">
                                          <p:val>
                                            <p:strVal val="#ppt_y"/>
                                          </p:val>
                                        </p:tav>
                                      </p:tavLst>
                                    </p:anim>
                                  </p:childTnLst>
                                </p:cTn>
                              </p:par>
                              <p:par>
                                <p:cTn id="77" presetID="42" presetClass="entr" presetSubtype="0" fill="hold" nodeType="withEffect">
                                  <p:stCondLst>
                                    <p:cond delay="0"/>
                                  </p:stCondLst>
                                  <p:childTnLst>
                                    <p:set>
                                      <p:cBhvr>
                                        <p:cTn id="78" dur="1" fill="hold">
                                          <p:stCondLst>
                                            <p:cond delay="0"/>
                                          </p:stCondLst>
                                        </p:cTn>
                                        <p:tgtEl>
                                          <p:spTgt spid="13"/>
                                        </p:tgtEl>
                                        <p:attrNameLst>
                                          <p:attrName>style.visibility</p:attrName>
                                        </p:attrNameLst>
                                      </p:cBhvr>
                                      <p:to>
                                        <p:strVal val="visible"/>
                                      </p:to>
                                    </p:set>
                                    <p:animEffect transition="in" filter="fade">
                                      <p:cBhvr>
                                        <p:cTn id="79" dur="1000"/>
                                        <p:tgtEl>
                                          <p:spTgt spid="13"/>
                                        </p:tgtEl>
                                      </p:cBhvr>
                                    </p:animEffect>
                                    <p:anim calcmode="lin" valueType="num">
                                      <p:cBhvr>
                                        <p:cTn id="80" dur="1000" fill="hold"/>
                                        <p:tgtEl>
                                          <p:spTgt spid="13"/>
                                        </p:tgtEl>
                                        <p:attrNameLst>
                                          <p:attrName>ppt_x</p:attrName>
                                        </p:attrNameLst>
                                      </p:cBhvr>
                                      <p:tavLst>
                                        <p:tav tm="0">
                                          <p:val>
                                            <p:strVal val="#ppt_x"/>
                                          </p:val>
                                        </p:tav>
                                        <p:tav tm="100000">
                                          <p:val>
                                            <p:strVal val="#ppt_x"/>
                                          </p:val>
                                        </p:tav>
                                      </p:tavLst>
                                    </p:anim>
                                    <p:anim calcmode="lin" valueType="num">
                                      <p:cBhvr>
                                        <p:cTn id="81" dur="1000" fill="hold"/>
                                        <p:tgtEl>
                                          <p:spTgt spid="13"/>
                                        </p:tgtEl>
                                        <p:attrNameLst>
                                          <p:attrName>ppt_y</p:attrName>
                                        </p:attrNameLst>
                                      </p:cBhvr>
                                      <p:tavLst>
                                        <p:tav tm="0">
                                          <p:val>
                                            <p:strVal val="#ppt_y+.1"/>
                                          </p:val>
                                        </p:tav>
                                        <p:tav tm="100000">
                                          <p:val>
                                            <p:strVal val="#ppt_y"/>
                                          </p:val>
                                        </p:tav>
                                      </p:tavLst>
                                    </p:anim>
                                  </p:childTnLst>
                                </p:cTn>
                              </p:par>
                              <p:par>
                                <p:cTn id="82" presetID="42" presetClass="entr" presetSubtype="0" fill="hold" nodeType="withEffect">
                                  <p:stCondLst>
                                    <p:cond delay="0"/>
                                  </p:stCondLst>
                                  <p:childTnLst>
                                    <p:set>
                                      <p:cBhvr>
                                        <p:cTn id="83" dur="1" fill="hold">
                                          <p:stCondLst>
                                            <p:cond delay="0"/>
                                          </p:stCondLst>
                                        </p:cTn>
                                        <p:tgtEl>
                                          <p:spTgt spid="14"/>
                                        </p:tgtEl>
                                        <p:attrNameLst>
                                          <p:attrName>style.visibility</p:attrName>
                                        </p:attrNameLst>
                                      </p:cBhvr>
                                      <p:to>
                                        <p:strVal val="visible"/>
                                      </p:to>
                                    </p:set>
                                    <p:animEffect transition="in" filter="fade">
                                      <p:cBhvr>
                                        <p:cTn id="84" dur="1000"/>
                                        <p:tgtEl>
                                          <p:spTgt spid="14"/>
                                        </p:tgtEl>
                                      </p:cBhvr>
                                    </p:animEffect>
                                    <p:anim calcmode="lin" valueType="num">
                                      <p:cBhvr>
                                        <p:cTn id="85" dur="1000" fill="hold"/>
                                        <p:tgtEl>
                                          <p:spTgt spid="14"/>
                                        </p:tgtEl>
                                        <p:attrNameLst>
                                          <p:attrName>ppt_x</p:attrName>
                                        </p:attrNameLst>
                                      </p:cBhvr>
                                      <p:tavLst>
                                        <p:tav tm="0">
                                          <p:val>
                                            <p:strVal val="#ppt_x"/>
                                          </p:val>
                                        </p:tav>
                                        <p:tav tm="100000">
                                          <p:val>
                                            <p:strVal val="#ppt_x"/>
                                          </p:val>
                                        </p:tav>
                                      </p:tavLst>
                                    </p:anim>
                                    <p:anim calcmode="lin" valueType="num">
                                      <p:cBhvr>
                                        <p:cTn id="86" dur="1000" fill="hold"/>
                                        <p:tgtEl>
                                          <p:spTgt spid="14"/>
                                        </p:tgtEl>
                                        <p:attrNameLst>
                                          <p:attrName>ppt_y</p:attrName>
                                        </p:attrNameLst>
                                      </p:cBhvr>
                                      <p:tavLst>
                                        <p:tav tm="0">
                                          <p:val>
                                            <p:strVal val="#ppt_y+.1"/>
                                          </p:val>
                                        </p:tav>
                                        <p:tav tm="100000">
                                          <p:val>
                                            <p:strVal val="#ppt_y"/>
                                          </p:val>
                                        </p:tav>
                                      </p:tavLst>
                                    </p:anim>
                                  </p:childTnLst>
                                </p:cTn>
                              </p:par>
                              <p:par>
                                <p:cTn id="87" presetID="42" presetClass="entr" presetSubtype="0" fill="hold" nodeType="withEffect">
                                  <p:stCondLst>
                                    <p:cond delay="0"/>
                                  </p:stCondLst>
                                  <p:childTnLst>
                                    <p:set>
                                      <p:cBhvr>
                                        <p:cTn id="88" dur="1" fill="hold">
                                          <p:stCondLst>
                                            <p:cond delay="0"/>
                                          </p:stCondLst>
                                        </p:cTn>
                                        <p:tgtEl>
                                          <p:spTgt spid="16"/>
                                        </p:tgtEl>
                                        <p:attrNameLst>
                                          <p:attrName>style.visibility</p:attrName>
                                        </p:attrNameLst>
                                      </p:cBhvr>
                                      <p:to>
                                        <p:strVal val="visible"/>
                                      </p:to>
                                    </p:set>
                                    <p:animEffect transition="in" filter="fade">
                                      <p:cBhvr>
                                        <p:cTn id="89" dur="1000"/>
                                        <p:tgtEl>
                                          <p:spTgt spid="16"/>
                                        </p:tgtEl>
                                      </p:cBhvr>
                                    </p:animEffect>
                                    <p:anim calcmode="lin" valueType="num">
                                      <p:cBhvr>
                                        <p:cTn id="90" dur="1000" fill="hold"/>
                                        <p:tgtEl>
                                          <p:spTgt spid="16"/>
                                        </p:tgtEl>
                                        <p:attrNameLst>
                                          <p:attrName>ppt_x</p:attrName>
                                        </p:attrNameLst>
                                      </p:cBhvr>
                                      <p:tavLst>
                                        <p:tav tm="0">
                                          <p:val>
                                            <p:strVal val="#ppt_x"/>
                                          </p:val>
                                        </p:tav>
                                        <p:tav tm="100000">
                                          <p:val>
                                            <p:strVal val="#ppt_x"/>
                                          </p:val>
                                        </p:tav>
                                      </p:tavLst>
                                    </p:anim>
                                    <p:anim calcmode="lin" valueType="num">
                                      <p:cBhvr>
                                        <p:cTn id="91" dur="1000" fill="hold"/>
                                        <p:tgtEl>
                                          <p:spTgt spid="16"/>
                                        </p:tgtEl>
                                        <p:attrNameLst>
                                          <p:attrName>ppt_y</p:attrName>
                                        </p:attrNameLst>
                                      </p:cBhvr>
                                      <p:tavLst>
                                        <p:tav tm="0">
                                          <p:val>
                                            <p:strVal val="#ppt_y+.1"/>
                                          </p:val>
                                        </p:tav>
                                        <p:tav tm="100000">
                                          <p:val>
                                            <p:strVal val="#ppt_y"/>
                                          </p:val>
                                        </p:tav>
                                      </p:tavLst>
                                    </p:anim>
                                  </p:childTnLst>
                                </p:cTn>
                              </p:par>
                              <p:par>
                                <p:cTn id="92" presetID="42" presetClass="entr" presetSubtype="0" fill="hold" nodeType="withEffect">
                                  <p:stCondLst>
                                    <p:cond delay="0"/>
                                  </p:stCondLst>
                                  <p:childTnLst>
                                    <p:set>
                                      <p:cBhvr>
                                        <p:cTn id="93" dur="1" fill="hold">
                                          <p:stCondLst>
                                            <p:cond delay="0"/>
                                          </p:stCondLst>
                                        </p:cTn>
                                        <p:tgtEl>
                                          <p:spTgt spid="12"/>
                                        </p:tgtEl>
                                        <p:attrNameLst>
                                          <p:attrName>style.visibility</p:attrName>
                                        </p:attrNameLst>
                                      </p:cBhvr>
                                      <p:to>
                                        <p:strVal val="visible"/>
                                      </p:to>
                                    </p:set>
                                    <p:animEffect transition="in" filter="fade">
                                      <p:cBhvr>
                                        <p:cTn id="94" dur="1000"/>
                                        <p:tgtEl>
                                          <p:spTgt spid="12"/>
                                        </p:tgtEl>
                                      </p:cBhvr>
                                    </p:animEffect>
                                    <p:anim calcmode="lin" valueType="num">
                                      <p:cBhvr>
                                        <p:cTn id="95" dur="1000" fill="hold"/>
                                        <p:tgtEl>
                                          <p:spTgt spid="12"/>
                                        </p:tgtEl>
                                        <p:attrNameLst>
                                          <p:attrName>ppt_x</p:attrName>
                                        </p:attrNameLst>
                                      </p:cBhvr>
                                      <p:tavLst>
                                        <p:tav tm="0">
                                          <p:val>
                                            <p:strVal val="#ppt_x"/>
                                          </p:val>
                                        </p:tav>
                                        <p:tav tm="100000">
                                          <p:val>
                                            <p:strVal val="#ppt_x"/>
                                          </p:val>
                                        </p:tav>
                                      </p:tavLst>
                                    </p:anim>
                                    <p:anim calcmode="lin" valueType="num">
                                      <p:cBhvr>
                                        <p:cTn id="96" dur="1000" fill="hold"/>
                                        <p:tgtEl>
                                          <p:spTgt spid="12"/>
                                        </p:tgtEl>
                                        <p:attrNameLst>
                                          <p:attrName>ppt_y</p:attrName>
                                        </p:attrNameLst>
                                      </p:cBhvr>
                                      <p:tavLst>
                                        <p:tav tm="0">
                                          <p:val>
                                            <p:strVal val="#ppt_y+.1"/>
                                          </p:val>
                                        </p:tav>
                                        <p:tav tm="100000">
                                          <p:val>
                                            <p:strVal val="#ppt_y"/>
                                          </p:val>
                                        </p:tav>
                                      </p:tavLst>
                                    </p:anim>
                                  </p:childTnLst>
                                </p:cTn>
                              </p:par>
                              <p:par>
                                <p:cTn id="97" presetID="42" presetClass="entr" presetSubtype="0" fill="hold" nodeType="withEffect">
                                  <p:stCondLst>
                                    <p:cond delay="0"/>
                                  </p:stCondLst>
                                  <p:childTnLst>
                                    <p:set>
                                      <p:cBhvr>
                                        <p:cTn id="98" dur="1" fill="hold">
                                          <p:stCondLst>
                                            <p:cond delay="0"/>
                                          </p:stCondLst>
                                        </p:cTn>
                                        <p:tgtEl>
                                          <p:spTgt spid="11"/>
                                        </p:tgtEl>
                                        <p:attrNameLst>
                                          <p:attrName>style.visibility</p:attrName>
                                        </p:attrNameLst>
                                      </p:cBhvr>
                                      <p:to>
                                        <p:strVal val="visible"/>
                                      </p:to>
                                    </p:set>
                                    <p:animEffect transition="in" filter="fade">
                                      <p:cBhvr>
                                        <p:cTn id="99" dur="1000"/>
                                        <p:tgtEl>
                                          <p:spTgt spid="11"/>
                                        </p:tgtEl>
                                      </p:cBhvr>
                                    </p:animEffect>
                                    <p:anim calcmode="lin" valueType="num">
                                      <p:cBhvr>
                                        <p:cTn id="100" dur="1000" fill="hold"/>
                                        <p:tgtEl>
                                          <p:spTgt spid="11"/>
                                        </p:tgtEl>
                                        <p:attrNameLst>
                                          <p:attrName>ppt_x</p:attrName>
                                        </p:attrNameLst>
                                      </p:cBhvr>
                                      <p:tavLst>
                                        <p:tav tm="0">
                                          <p:val>
                                            <p:strVal val="#ppt_x"/>
                                          </p:val>
                                        </p:tav>
                                        <p:tav tm="100000">
                                          <p:val>
                                            <p:strVal val="#ppt_x"/>
                                          </p:val>
                                        </p:tav>
                                      </p:tavLst>
                                    </p:anim>
                                    <p:anim calcmode="lin" valueType="num">
                                      <p:cBhvr>
                                        <p:cTn id="10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7" grpId="0" animBg="1"/>
      <p:bldP spid="18" grpId="0"/>
      <p:bldP spid="19" grpId="0"/>
      <p:bldP spid="20" grpId="0"/>
      <p:bldP spid="22" grpId="0"/>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9"/>
          <p:cNvSpPr/>
          <p:nvPr/>
        </p:nvSpPr>
        <p:spPr>
          <a:xfrm>
            <a:off x="2597485" y="3198306"/>
            <a:ext cx="4741498" cy="1245075"/>
          </a:xfrm>
          <a:prstGeom prst="rect">
            <a:avLst/>
          </a:prstGeom>
          <a:solidFill>
            <a:schemeClr val="accent4"/>
          </a:solidFill>
          <a:ln>
            <a:noFill/>
          </a:ln>
        </p:spPr>
        <p:style>
          <a:lnRef idx="2">
            <a:schemeClr val="accent1">
              <a:shade val="50000"/>
            </a:schemeClr>
          </a:lnRef>
          <a:fillRef idx="1001">
            <a:schemeClr val="dk2"/>
          </a:fillRef>
          <a:effectRef idx="0">
            <a:schemeClr val="accent1"/>
          </a:effectRef>
          <a:fontRef idx="minor">
            <a:schemeClr val="lt1"/>
          </a:fontRef>
        </p:style>
        <p:txBody>
          <a:bodyPr lIns="68559" tIns="34279" rIns="68559" bIns="34279" rtlCol="0" anchor="ctr"/>
          <a:lstStyle/>
          <a:p>
            <a:endParaRPr lang="en-US" altLang="zh-CN" sz="900" dirty="0">
              <a:solidFill>
                <a:schemeClr val="bg1"/>
              </a:solidFill>
              <a:latin typeface="微软雅黑" pitchFamily="34" charset="-122"/>
              <a:ea typeface="微软雅黑" pitchFamily="34" charset="-122"/>
            </a:endParaRPr>
          </a:p>
          <a:p>
            <a:endParaRPr lang="en-US" altLang="zh-CN" sz="900" dirty="0">
              <a:solidFill>
                <a:schemeClr val="bg1"/>
              </a:solidFill>
              <a:latin typeface="微软雅黑" pitchFamily="34" charset="-122"/>
              <a:ea typeface="微软雅黑" pitchFamily="34" charset="-122"/>
            </a:endParaRPr>
          </a:p>
          <a:p>
            <a:endParaRPr lang="en-US" altLang="zh-CN" sz="900" dirty="0">
              <a:solidFill>
                <a:schemeClr val="bg1"/>
              </a:solidFill>
              <a:latin typeface="微软雅黑" pitchFamily="34" charset="-122"/>
              <a:ea typeface="微软雅黑" pitchFamily="34" charset="-122"/>
            </a:endParaRPr>
          </a:p>
          <a:p>
            <a:endParaRPr lang="en-US" altLang="zh-CN" sz="900" dirty="0">
              <a:solidFill>
                <a:schemeClr val="bg1"/>
              </a:solidFill>
              <a:latin typeface="微软雅黑" pitchFamily="34" charset="-122"/>
              <a:ea typeface="微软雅黑" pitchFamily="34" charset="-122"/>
            </a:endParaRPr>
          </a:p>
          <a:p>
            <a:r>
              <a:rPr lang="zh-CN" altLang="en-US" sz="900" dirty="0">
                <a:solidFill>
                  <a:schemeClr val="bg1"/>
                </a:solidFill>
                <a:latin typeface="微软雅黑" pitchFamily="34" charset="-122"/>
                <a:ea typeface="微软雅黑" pitchFamily="34" charset="-122"/>
              </a:rPr>
              <a:t>您的内容打在这里在此框中选择粘贴，并选择只保留文字。您的内容打在这里，或者通过复制您的文本您的内容打在这里在此框中选择粘贴，并选择只保留文字。您的内容打在这里，或者通过复制您的文本</a:t>
            </a:r>
            <a:endParaRPr lang="en-GB" altLang="zh-CN" sz="900" dirty="0">
              <a:solidFill>
                <a:schemeClr val="bg1"/>
              </a:solidFill>
              <a:latin typeface="微软雅黑" pitchFamily="34" charset="-122"/>
              <a:ea typeface="微软雅黑" pitchFamily="34" charset="-122"/>
            </a:endParaRPr>
          </a:p>
          <a:p>
            <a:endParaRPr lang="zh-CN" altLang="en-US" sz="1200" dirty="0">
              <a:solidFill>
                <a:schemeClr val="bg1"/>
              </a:solidFill>
              <a:latin typeface="微软雅黑" panose="020B0503020204020204" pitchFamily="34" charset="-122"/>
              <a:ea typeface="微软雅黑" panose="020B0503020204020204" pitchFamily="34" charset="-122"/>
            </a:endParaRPr>
          </a:p>
          <a:p>
            <a:endParaRPr lang="en-GB" altLang="zh-CN" sz="1200" dirty="0">
              <a:solidFill>
                <a:schemeClr val="bg1"/>
              </a:solidFill>
              <a:latin typeface="微软雅黑" pitchFamily="34" charset="-122"/>
              <a:ea typeface="微软雅黑" pitchFamily="34" charset="-122"/>
            </a:endParaRPr>
          </a:p>
          <a:p>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8" name="Rectangle 18"/>
          <p:cNvSpPr/>
          <p:nvPr/>
        </p:nvSpPr>
        <p:spPr>
          <a:xfrm>
            <a:off x="4997045" y="1220720"/>
            <a:ext cx="2341937" cy="1901387"/>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001">
            <a:schemeClr val="dk2"/>
          </a:fillRef>
          <a:effectRef idx="0">
            <a:schemeClr val="accent1"/>
          </a:effectRef>
          <a:fontRef idx="minor">
            <a:schemeClr val="lt1"/>
          </a:fontRef>
        </p:style>
        <p:txBody>
          <a:bodyPr lIns="68559" tIns="34279" rIns="68559" bIns="34279" rtlCol="0" anchor="ctr"/>
          <a:lstStyle/>
          <a:p>
            <a:pPr algn="ctr" fontAlgn="base">
              <a:spcBef>
                <a:spcPct val="0"/>
              </a:spcBef>
              <a:spcAft>
                <a:spcPct val="0"/>
              </a:spcAft>
              <a:buFont typeface="Arial" pitchFamily="34" charset="0"/>
              <a:buChar char="•"/>
            </a:pPr>
            <a:endParaRPr lang="en-US" altLang="zh-CN" sz="1200" dirty="0">
              <a:solidFill>
                <a:schemeClr val="bg1"/>
              </a:solidFill>
              <a:latin typeface="微软雅黑" pitchFamily="34" charset="-122"/>
              <a:ea typeface="微软雅黑" pitchFamily="34" charset="-122"/>
              <a:sym typeface="方正兰亭黑_GBK" panose="02000000000000000000" pitchFamily="2" charset="-122"/>
            </a:endParaRPr>
          </a:p>
        </p:txBody>
      </p:sp>
      <p:sp>
        <p:nvSpPr>
          <p:cNvPr id="9" name="Rectangle 44"/>
          <p:cNvSpPr/>
          <p:nvPr/>
        </p:nvSpPr>
        <p:spPr>
          <a:xfrm>
            <a:off x="2597485" y="1220720"/>
            <a:ext cx="2288745" cy="1901387"/>
          </a:xfrm>
          <a:prstGeom prst="rect">
            <a:avLst/>
          </a:prstGeom>
          <a:blipFill dpi="0" rotWithShape="1">
            <a:blip r:embed="rId4"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001">
            <a:schemeClr val="dk2"/>
          </a:fillRef>
          <a:effectRef idx="0">
            <a:schemeClr val="accent1"/>
          </a:effectRef>
          <a:fontRef idx="minor">
            <a:schemeClr val="lt1"/>
          </a:fontRef>
        </p:style>
        <p:txBody>
          <a:bodyPr lIns="68559" tIns="34279" rIns="68559" bIns="34279" rtlCol="0" anchor="ctr"/>
          <a:lstStyle/>
          <a:p>
            <a:pPr algn="ctr"/>
            <a:endParaRPr lang="en-US" sz="1799" dirty="0"/>
          </a:p>
        </p:txBody>
      </p:sp>
      <p:sp>
        <p:nvSpPr>
          <p:cNvPr id="10" name="矩形 9"/>
          <p:cNvSpPr/>
          <p:nvPr/>
        </p:nvSpPr>
        <p:spPr>
          <a:xfrm>
            <a:off x="235171" y="2205728"/>
            <a:ext cx="2362313" cy="807664"/>
          </a:xfrm>
          <a:prstGeom prst="rect">
            <a:avLst/>
          </a:prstGeom>
        </p:spPr>
        <p:txBody>
          <a:bodyPr wrap="square" lIns="68559" tIns="34279" rIns="68559" bIns="34279">
            <a:spAutoFit/>
          </a:bodyPr>
          <a:lstStyle/>
          <a:p>
            <a:pPr fontAlgn="base">
              <a:spcBef>
                <a:spcPct val="0"/>
              </a:spcBef>
              <a:spcAft>
                <a:spcPct val="0"/>
              </a:spcAft>
            </a:pPr>
            <a:r>
              <a:rPr lang="zh-CN" altLang="en-US" sz="1200" dirty="0">
                <a:solidFill>
                  <a:schemeClr val="tx1">
                    <a:lumMod val="75000"/>
                    <a:lumOff val="25000"/>
                  </a:schemeClr>
                </a:solidFill>
                <a:latin typeface="微软雅黑" pitchFamily="34" charset="-122"/>
                <a:ea typeface="微软雅黑" pitchFamily="34" charset="-122"/>
                <a:sym typeface="方正兰亭黑_GBK" panose="02000000000000000000" pitchFamily="2" charset="-122"/>
              </a:rPr>
              <a:t>添加标题</a:t>
            </a:r>
            <a:endParaRPr lang="en-US" altLang="zh-CN" sz="1200" dirty="0">
              <a:solidFill>
                <a:schemeClr val="tx1">
                  <a:lumMod val="75000"/>
                  <a:lumOff val="25000"/>
                </a:schemeClr>
              </a:solidFill>
              <a:latin typeface="微软雅黑" pitchFamily="34" charset="-122"/>
              <a:ea typeface="微软雅黑" pitchFamily="34" charset="-122"/>
              <a:sym typeface="方正兰亭黑_GBK" panose="02000000000000000000" pitchFamily="2" charset="-122"/>
            </a:endParaRPr>
          </a:p>
          <a:p>
            <a:r>
              <a:rPr lang="zh-CN" altLang="en-US" sz="900" dirty="0">
                <a:solidFill>
                  <a:schemeClr val="tx1">
                    <a:lumMod val="50000"/>
                    <a:lumOff val="50000"/>
                  </a:schemeClr>
                </a:solidFill>
                <a:latin typeface="微软雅黑" pitchFamily="34" charset="-122"/>
                <a:ea typeface="微软雅黑" pitchFamily="34" charset="-122"/>
              </a:rPr>
              <a:t>您的内容打在这里在此框中选择粘贴，并选择只保留文字。您的内容打在这里，或者通过复制您的文本</a:t>
            </a:r>
            <a:endParaRPr lang="en-GB" altLang="zh-CN" sz="900" dirty="0">
              <a:solidFill>
                <a:schemeClr val="tx1">
                  <a:lumMod val="50000"/>
                  <a:lumOff val="50000"/>
                </a:schemeClr>
              </a:solidFill>
              <a:latin typeface="微软雅黑" pitchFamily="34" charset="-122"/>
              <a:ea typeface="微软雅黑" pitchFamily="34" charset="-122"/>
            </a:endParaRPr>
          </a:p>
          <a:p>
            <a:endParaRPr lang="zh-CN" altLang="en-US" sz="900" dirty="0">
              <a:latin typeface="微软雅黑" panose="020B0503020204020204" pitchFamily="34" charset="-122"/>
              <a:ea typeface="微软雅黑" panose="020B0503020204020204" pitchFamily="34" charset="-122"/>
            </a:endParaRPr>
          </a:p>
        </p:txBody>
      </p:sp>
      <p:sp>
        <p:nvSpPr>
          <p:cNvPr id="11" name="矩形 10"/>
          <p:cNvSpPr/>
          <p:nvPr/>
        </p:nvSpPr>
        <p:spPr>
          <a:xfrm>
            <a:off x="235171" y="3429140"/>
            <a:ext cx="2362313" cy="807664"/>
          </a:xfrm>
          <a:prstGeom prst="rect">
            <a:avLst/>
          </a:prstGeom>
        </p:spPr>
        <p:txBody>
          <a:bodyPr wrap="square" lIns="68559" tIns="34279" rIns="68559" bIns="34279">
            <a:spAutoFit/>
          </a:bodyPr>
          <a:lstStyle/>
          <a:p>
            <a:pPr fontAlgn="base">
              <a:spcBef>
                <a:spcPct val="0"/>
              </a:spcBef>
              <a:spcAft>
                <a:spcPct val="0"/>
              </a:spcAft>
            </a:pPr>
            <a:r>
              <a:rPr lang="zh-CN" altLang="en-US" sz="1200" dirty="0">
                <a:solidFill>
                  <a:schemeClr val="tx1">
                    <a:lumMod val="75000"/>
                    <a:lumOff val="25000"/>
                  </a:schemeClr>
                </a:solidFill>
                <a:latin typeface="微软雅黑" pitchFamily="34" charset="-122"/>
                <a:ea typeface="微软雅黑" pitchFamily="34" charset="-122"/>
                <a:sym typeface="方正兰亭黑_GBK" panose="02000000000000000000" pitchFamily="2" charset="-122"/>
              </a:rPr>
              <a:t>添加标题</a:t>
            </a:r>
            <a:endParaRPr lang="en-US" altLang="zh-CN" sz="1200" dirty="0">
              <a:solidFill>
                <a:schemeClr val="tx1">
                  <a:lumMod val="75000"/>
                  <a:lumOff val="25000"/>
                </a:schemeClr>
              </a:solidFill>
              <a:latin typeface="微软雅黑" pitchFamily="34" charset="-122"/>
              <a:ea typeface="微软雅黑" pitchFamily="34" charset="-122"/>
              <a:sym typeface="方正兰亭黑_GBK" panose="02000000000000000000" pitchFamily="2" charset="-122"/>
            </a:endParaRPr>
          </a:p>
          <a:p>
            <a:r>
              <a:rPr lang="zh-CN" altLang="en-US" sz="900" dirty="0">
                <a:solidFill>
                  <a:schemeClr val="tx1">
                    <a:lumMod val="50000"/>
                    <a:lumOff val="50000"/>
                  </a:schemeClr>
                </a:solidFill>
                <a:latin typeface="微软雅黑" pitchFamily="34" charset="-122"/>
                <a:ea typeface="微软雅黑" pitchFamily="34" charset="-122"/>
              </a:rPr>
              <a:t>您的内容打在这里在此框中选择粘贴，并选择只保留文字。您的内容打在这里，或者通过复制您的文本</a:t>
            </a:r>
            <a:endParaRPr lang="en-GB" altLang="zh-CN" sz="900" dirty="0">
              <a:solidFill>
                <a:schemeClr val="tx1">
                  <a:lumMod val="50000"/>
                  <a:lumOff val="50000"/>
                </a:schemeClr>
              </a:solidFill>
              <a:latin typeface="微软雅黑" pitchFamily="34" charset="-122"/>
              <a:ea typeface="微软雅黑" pitchFamily="34" charset="-122"/>
            </a:endParaRPr>
          </a:p>
          <a:p>
            <a:endParaRPr lang="zh-CN" altLang="en-US" sz="900" dirty="0">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FFC9833F-859E-4734-93DE-FEEBB89B6693}"/>
              </a:ext>
            </a:extLst>
          </p:cNvPr>
          <p:cNvSpPr/>
          <p:nvPr/>
        </p:nvSpPr>
        <p:spPr>
          <a:xfrm>
            <a:off x="7415438" y="1220721"/>
            <a:ext cx="1727151" cy="32226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Tree>
    <p:extLst>
      <p:ext uri="{BB962C8B-B14F-4D97-AF65-F5344CB8AC3E}">
        <p14:creationId xmlns:p14="http://schemas.microsoft.com/office/powerpoint/2010/main" val="2761989121"/>
      </p:ext>
    </p:extLst>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par>
                          <p:cTn id="17" fill="hold">
                            <p:stCondLst>
                              <p:cond delay="1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par>
                          <p:cTn id="21" fill="hold">
                            <p:stCondLst>
                              <p:cond delay="4400"/>
                            </p:stCondLst>
                            <p:childTnLst>
                              <p:par>
                                <p:cTn id="22" presetID="10" presetClass="entr" presetSubtype="0"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par>
                          <p:cTn id="25" fill="hold">
                            <p:stCondLst>
                              <p:cond delay="4900"/>
                            </p:stCondLst>
                            <p:childTnLst>
                              <p:par>
                                <p:cTn id="26" presetID="10" presetClass="entr" presetSubtype="0" fill="hold" grpId="0" nodeType="afterEffect">
                                  <p:stCondLst>
                                    <p:cond delay="0"/>
                                  </p:stCondLst>
                                  <p:iterate type="lt">
                                    <p:tmPct val="10000"/>
                                  </p:iterate>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p:bldP spid="11" grpId="0"/>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4b3521b2-814b-46bf-8d55-6c7582ae0da2"/>
          <p:cNvGrpSpPr>
            <a:grpSpLocks noChangeAspect="1"/>
          </p:cNvGrpSpPr>
          <p:nvPr/>
        </p:nvGrpSpPr>
        <p:grpSpPr>
          <a:xfrm>
            <a:off x="1169622" y="1113588"/>
            <a:ext cx="6642738" cy="2897451"/>
            <a:chOff x="1828801" y="1828107"/>
            <a:chExt cx="16459200" cy="7179227"/>
          </a:xfrm>
        </p:grpSpPr>
        <p:sp>
          <p:nvSpPr>
            <p:cNvPr id="4" name="Hexagon 2"/>
            <p:cNvSpPr/>
            <p:nvPr/>
          </p:nvSpPr>
          <p:spPr>
            <a:xfrm rot="5400000">
              <a:off x="1645893" y="4199263"/>
              <a:ext cx="2807416" cy="2441600"/>
            </a:xfrm>
            <a:prstGeom prst="hexagon">
              <a:avLst>
                <a:gd name="adj" fmla="val 28802"/>
                <a:gd name="vf" fmla="val 115470"/>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anchor="ctr" anchorCtr="0">
              <a:normAutofit/>
            </a:bodyPr>
            <a:lstStyle/>
            <a:p>
              <a:pPr algn="ctr" defTabSz="888978">
                <a:spcBef>
                  <a:spcPct val="0"/>
                </a:spcBef>
              </a:pPr>
              <a:r>
                <a:rPr lang="en-US" altLang="zh-CN" sz="1600">
                  <a:solidFill>
                    <a:schemeClr val="bg1"/>
                  </a:solidFill>
                  <a:latin typeface="微软雅黑" panose="020B0503020204020204" pitchFamily="34" charset="-122"/>
                  <a:ea typeface="微软雅黑" panose="020B0503020204020204" pitchFamily="34" charset="-122"/>
                </a:rPr>
                <a:t>01</a:t>
              </a:r>
              <a:br>
                <a:rPr lang="en-US" altLang="zh-CN" sz="1600">
                  <a:solidFill>
                    <a:schemeClr val="bg1"/>
                  </a:solidFill>
                  <a:latin typeface="微软雅黑" panose="020B0503020204020204" pitchFamily="34" charset="-122"/>
                  <a:ea typeface="微软雅黑" panose="020B0503020204020204" pitchFamily="34" charset="-122"/>
                </a:rPr>
              </a:br>
              <a:r>
                <a:rPr lang="zh-CN" altLang="en-US" sz="1600">
                  <a:solidFill>
                    <a:schemeClr val="bg1"/>
                  </a:solidFill>
                  <a:latin typeface="微软雅黑" panose="020B0503020204020204" pitchFamily="34" charset="-122"/>
                  <a:ea typeface="微软雅黑" panose="020B0503020204020204" pitchFamily="34" charset="-122"/>
                </a:rPr>
                <a:t>关键词</a:t>
              </a:r>
            </a:p>
          </p:txBody>
        </p:sp>
        <p:sp>
          <p:nvSpPr>
            <p:cNvPr id="5" name="Hexagon 3"/>
            <p:cNvSpPr/>
            <p:nvPr/>
          </p:nvSpPr>
          <p:spPr>
            <a:xfrm rot="5400000">
              <a:off x="2925575" y="6382826"/>
              <a:ext cx="2807416" cy="2441600"/>
            </a:xfrm>
            <a:prstGeom prst="hexagon">
              <a:avLst>
                <a:gd name="adj" fmla="val 28802"/>
                <a:gd name="vf" fmla="val 115470"/>
              </a:avLst>
            </a:prstGeom>
            <a:solidFill>
              <a:schemeClr val="accent2"/>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anchor="ctr" anchorCtr="0">
              <a:normAutofit/>
            </a:bodyPr>
            <a:lstStyle/>
            <a:p>
              <a:pPr algn="ctr" defTabSz="888978">
                <a:spcBef>
                  <a:spcPct val="0"/>
                </a:spcBef>
              </a:pPr>
              <a:r>
                <a:rPr lang="en-US" altLang="zh-CN" sz="1600">
                  <a:solidFill>
                    <a:schemeClr val="bg1"/>
                  </a:solidFill>
                  <a:latin typeface="微软雅黑" panose="020B0503020204020204" pitchFamily="34" charset="-122"/>
                  <a:ea typeface="微软雅黑" panose="020B0503020204020204" pitchFamily="34" charset="-122"/>
                </a:rPr>
                <a:t>02</a:t>
              </a:r>
              <a:br>
                <a:rPr lang="en-US" altLang="zh-CN" sz="1600">
                  <a:solidFill>
                    <a:schemeClr val="bg1"/>
                  </a:solidFill>
                  <a:latin typeface="微软雅黑" panose="020B0503020204020204" pitchFamily="34" charset="-122"/>
                  <a:ea typeface="微软雅黑" panose="020B0503020204020204" pitchFamily="34" charset="-122"/>
                </a:rPr>
              </a:br>
              <a:r>
                <a:rPr lang="zh-CN" altLang="en-US" sz="1600">
                  <a:solidFill>
                    <a:schemeClr val="bg1"/>
                  </a:solidFill>
                  <a:latin typeface="微软雅黑" panose="020B0503020204020204" pitchFamily="34" charset="-122"/>
                  <a:ea typeface="微软雅黑" panose="020B0503020204020204" pitchFamily="34" charset="-122"/>
                </a:rPr>
                <a:t>关键词</a:t>
              </a:r>
            </a:p>
          </p:txBody>
        </p:sp>
        <p:sp>
          <p:nvSpPr>
            <p:cNvPr id="6" name="Hexagon 4"/>
            <p:cNvSpPr/>
            <p:nvPr/>
          </p:nvSpPr>
          <p:spPr>
            <a:xfrm rot="5400000">
              <a:off x="4205256" y="4199263"/>
              <a:ext cx="2807416" cy="2441600"/>
            </a:xfrm>
            <a:prstGeom prst="hexagon">
              <a:avLst>
                <a:gd name="adj" fmla="val 28802"/>
                <a:gd name="vf" fmla="val 115470"/>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anchor="ctr" anchorCtr="0">
              <a:normAutofit/>
            </a:bodyPr>
            <a:lstStyle/>
            <a:p>
              <a:pPr algn="ctr" defTabSz="888978">
                <a:spcBef>
                  <a:spcPct val="0"/>
                </a:spcBef>
              </a:pPr>
              <a:r>
                <a:rPr lang="en-US" altLang="zh-CN" sz="1600">
                  <a:solidFill>
                    <a:schemeClr val="bg1"/>
                  </a:solidFill>
                  <a:latin typeface="微软雅黑" panose="020B0503020204020204" pitchFamily="34" charset="-122"/>
                  <a:ea typeface="微软雅黑" panose="020B0503020204020204" pitchFamily="34" charset="-122"/>
                </a:rPr>
                <a:t>03</a:t>
              </a:r>
              <a:br>
                <a:rPr lang="en-US" altLang="zh-CN" sz="1600">
                  <a:solidFill>
                    <a:schemeClr val="bg1"/>
                  </a:solidFill>
                  <a:latin typeface="微软雅黑" panose="020B0503020204020204" pitchFamily="34" charset="-122"/>
                  <a:ea typeface="微软雅黑" panose="020B0503020204020204" pitchFamily="34" charset="-122"/>
                </a:rPr>
              </a:br>
              <a:r>
                <a:rPr lang="zh-CN" altLang="en-US" sz="1600">
                  <a:solidFill>
                    <a:schemeClr val="bg1"/>
                  </a:solidFill>
                  <a:latin typeface="微软雅黑" panose="020B0503020204020204" pitchFamily="34" charset="-122"/>
                  <a:ea typeface="微软雅黑" panose="020B0503020204020204" pitchFamily="34" charset="-122"/>
                </a:rPr>
                <a:t>关键词</a:t>
              </a:r>
            </a:p>
          </p:txBody>
        </p:sp>
        <p:sp>
          <p:nvSpPr>
            <p:cNvPr id="7" name="Hexagon 5"/>
            <p:cNvSpPr/>
            <p:nvPr/>
          </p:nvSpPr>
          <p:spPr>
            <a:xfrm rot="5400000">
              <a:off x="5484937" y="2011015"/>
              <a:ext cx="2807416" cy="2441600"/>
            </a:xfrm>
            <a:prstGeom prst="hexagon">
              <a:avLst>
                <a:gd name="adj" fmla="val 28802"/>
                <a:gd name="vf" fmla="val 115470"/>
              </a:avLst>
            </a:prstGeom>
            <a:solidFill>
              <a:schemeClr val="accent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anchor="ctr" anchorCtr="0">
              <a:normAutofit/>
            </a:bodyPr>
            <a:lstStyle/>
            <a:p>
              <a:pPr algn="ctr" defTabSz="888978">
                <a:spcBef>
                  <a:spcPct val="0"/>
                </a:spcBef>
              </a:pPr>
              <a:r>
                <a:rPr lang="en-US" altLang="zh-CN" sz="1600">
                  <a:solidFill>
                    <a:schemeClr val="bg1"/>
                  </a:solidFill>
                  <a:latin typeface="微软雅黑" panose="020B0503020204020204" pitchFamily="34" charset="-122"/>
                  <a:ea typeface="微软雅黑" panose="020B0503020204020204" pitchFamily="34" charset="-122"/>
                </a:rPr>
                <a:t>04</a:t>
              </a:r>
              <a:br>
                <a:rPr lang="en-US" altLang="zh-CN" sz="1600">
                  <a:solidFill>
                    <a:schemeClr val="bg1"/>
                  </a:solidFill>
                  <a:latin typeface="微软雅黑" panose="020B0503020204020204" pitchFamily="34" charset="-122"/>
                  <a:ea typeface="微软雅黑" panose="020B0503020204020204" pitchFamily="34" charset="-122"/>
                </a:rPr>
              </a:br>
              <a:r>
                <a:rPr lang="zh-CN" altLang="en-US" sz="1600">
                  <a:solidFill>
                    <a:schemeClr val="bg1"/>
                  </a:solidFill>
                  <a:latin typeface="微软雅黑" panose="020B0503020204020204" pitchFamily="34" charset="-122"/>
                  <a:ea typeface="微软雅黑" panose="020B0503020204020204" pitchFamily="34" charset="-122"/>
                </a:rPr>
                <a:t>关键词</a:t>
              </a:r>
            </a:p>
          </p:txBody>
        </p:sp>
        <p:sp>
          <p:nvSpPr>
            <p:cNvPr id="8" name="Hexagon 6"/>
            <p:cNvSpPr/>
            <p:nvPr/>
          </p:nvSpPr>
          <p:spPr>
            <a:xfrm rot="5400000">
              <a:off x="6764618" y="4199263"/>
              <a:ext cx="2807416" cy="2441600"/>
            </a:xfrm>
            <a:prstGeom prst="hexagon">
              <a:avLst>
                <a:gd name="adj" fmla="val 28802"/>
                <a:gd name="vf" fmla="val 115470"/>
              </a:avLst>
            </a:prstGeom>
            <a:solidFill>
              <a:schemeClr val="accent4"/>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anchor="ctr" anchorCtr="0">
              <a:normAutofit/>
            </a:bodyPr>
            <a:lstStyle/>
            <a:p>
              <a:pPr algn="ctr" defTabSz="888978">
                <a:spcBef>
                  <a:spcPct val="0"/>
                </a:spcBef>
              </a:pPr>
              <a:r>
                <a:rPr lang="en-US" altLang="zh-CN" sz="1600">
                  <a:solidFill>
                    <a:schemeClr val="bg1"/>
                  </a:solidFill>
                  <a:latin typeface="微软雅黑" panose="020B0503020204020204" pitchFamily="34" charset="-122"/>
                  <a:ea typeface="微软雅黑" panose="020B0503020204020204" pitchFamily="34" charset="-122"/>
                </a:rPr>
                <a:t>05</a:t>
              </a:r>
              <a:br>
                <a:rPr lang="en-US" altLang="zh-CN" sz="1600">
                  <a:solidFill>
                    <a:schemeClr val="bg1"/>
                  </a:solidFill>
                  <a:latin typeface="微软雅黑" panose="020B0503020204020204" pitchFamily="34" charset="-122"/>
                  <a:ea typeface="微软雅黑" panose="020B0503020204020204" pitchFamily="34" charset="-122"/>
                </a:rPr>
              </a:br>
              <a:r>
                <a:rPr lang="zh-CN" altLang="en-US" sz="1600">
                  <a:solidFill>
                    <a:schemeClr val="bg1"/>
                  </a:solidFill>
                  <a:latin typeface="微软雅黑" panose="020B0503020204020204" pitchFamily="34" charset="-122"/>
                  <a:ea typeface="微软雅黑" panose="020B0503020204020204" pitchFamily="34" charset="-122"/>
                </a:rPr>
                <a:t>关键词</a:t>
              </a:r>
            </a:p>
          </p:txBody>
        </p:sp>
        <p:sp>
          <p:nvSpPr>
            <p:cNvPr id="9" name="Hexagon 7"/>
            <p:cNvSpPr/>
            <p:nvPr/>
          </p:nvSpPr>
          <p:spPr>
            <a:xfrm rot="5400000">
              <a:off x="8044300" y="6382826"/>
              <a:ext cx="2807416" cy="2441600"/>
            </a:xfrm>
            <a:prstGeom prst="hexagon">
              <a:avLst>
                <a:gd name="adj" fmla="val 28802"/>
                <a:gd name="vf" fmla="val 115470"/>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anchor="ctr" anchorCtr="0">
              <a:normAutofit/>
            </a:bodyPr>
            <a:lstStyle/>
            <a:p>
              <a:pPr algn="ctr" defTabSz="888978">
                <a:spcBef>
                  <a:spcPct val="0"/>
                </a:spcBef>
              </a:pPr>
              <a:r>
                <a:rPr lang="en-US" altLang="zh-CN" sz="1600">
                  <a:solidFill>
                    <a:schemeClr val="bg1"/>
                  </a:solidFill>
                  <a:latin typeface="微软雅黑" panose="020B0503020204020204" pitchFamily="34" charset="-122"/>
                  <a:ea typeface="微软雅黑" panose="020B0503020204020204" pitchFamily="34" charset="-122"/>
                </a:rPr>
                <a:t>06</a:t>
              </a:r>
              <a:br>
                <a:rPr lang="en-US" altLang="zh-CN" sz="1600">
                  <a:solidFill>
                    <a:schemeClr val="bg1"/>
                  </a:solidFill>
                  <a:latin typeface="微软雅黑" panose="020B0503020204020204" pitchFamily="34" charset="-122"/>
                  <a:ea typeface="微软雅黑" panose="020B0503020204020204" pitchFamily="34" charset="-122"/>
                </a:rPr>
              </a:br>
              <a:r>
                <a:rPr lang="zh-CN" altLang="en-US" sz="1600">
                  <a:solidFill>
                    <a:schemeClr val="bg1"/>
                  </a:solidFill>
                  <a:latin typeface="微软雅黑" panose="020B0503020204020204" pitchFamily="34" charset="-122"/>
                  <a:ea typeface="微软雅黑" panose="020B0503020204020204" pitchFamily="34" charset="-122"/>
                </a:rPr>
                <a:t>关键词</a:t>
              </a:r>
            </a:p>
          </p:txBody>
        </p:sp>
        <p:sp>
          <p:nvSpPr>
            <p:cNvPr id="10" name="Hexagon 8"/>
            <p:cNvSpPr/>
            <p:nvPr/>
          </p:nvSpPr>
          <p:spPr>
            <a:xfrm rot="5400000">
              <a:off x="9323980" y="4199263"/>
              <a:ext cx="2807416" cy="2441600"/>
            </a:xfrm>
            <a:prstGeom prst="hexagon">
              <a:avLst>
                <a:gd name="adj" fmla="val 28802"/>
                <a:gd name="vf" fmla="val 115470"/>
              </a:avLst>
            </a:prstGeom>
            <a:solidFill>
              <a:schemeClr val="accent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anchor="ctr" anchorCtr="0">
              <a:normAutofit/>
            </a:bodyPr>
            <a:lstStyle/>
            <a:p>
              <a:pPr algn="ctr" defTabSz="888978">
                <a:spcBef>
                  <a:spcPct val="0"/>
                </a:spcBef>
              </a:pPr>
              <a:r>
                <a:rPr lang="en-US" altLang="zh-CN" sz="1600">
                  <a:solidFill>
                    <a:schemeClr val="bg1"/>
                  </a:solidFill>
                  <a:latin typeface="微软雅黑" panose="020B0503020204020204" pitchFamily="34" charset="-122"/>
                  <a:ea typeface="微软雅黑" panose="020B0503020204020204" pitchFamily="34" charset="-122"/>
                </a:rPr>
                <a:t>07</a:t>
              </a:r>
              <a:br>
                <a:rPr lang="en-US" altLang="zh-CN" sz="1600">
                  <a:solidFill>
                    <a:schemeClr val="bg1"/>
                  </a:solidFill>
                  <a:latin typeface="微软雅黑" panose="020B0503020204020204" pitchFamily="34" charset="-122"/>
                  <a:ea typeface="微软雅黑" panose="020B0503020204020204" pitchFamily="34" charset="-122"/>
                </a:rPr>
              </a:br>
              <a:r>
                <a:rPr lang="zh-CN" altLang="en-US" sz="1600">
                  <a:solidFill>
                    <a:schemeClr val="bg1"/>
                  </a:solidFill>
                  <a:latin typeface="微软雅黑" panose="020B0503020204020204" pitchFamily="34" charset="-122"/>
                  <a:ea typeface="微软雅黑" panose="020B0503020204020204" pitchFamily="34" charset="-122"/>
                </a:rPr>
                <a:t>关键词</a:t>
              </a:r>
            </a:p>
          </p:txBody>
        </p:sp>
        <p:sp>
          <p:nvSpPr>
            <p:cNvPr id="11" name="Hexagon 9"/>
            <p:cNvSpPr/>
            <p:nvPr/>
          </p:nvSpPr>
          <p:spPr>
            <a:xfrm rot="5400000">
              <a:off x="13163018" y="2011015"/>
              <a:ext cx="2807416" cy="2441600"/>
            </a:xfrm>
            <a:prstGeom prst="hexagon">
              <a:avLst>
                <a:gd name="adj" fmla="val 28802"/>
                <a:gd name="vf" fmla="val 115470"/>
              </a:avLst>
            </a:prstGeom>
            <a:solidFill>
              <a:schemeClr val="accent2"/>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anchor="ctr" anchorCtr="0">
              <a:normAutofit/>
            </a:bodyPr>
            <a:lstStyle/>
            <a:p>
              <a:pPr algn="ctr" defTabSz="888978">
                <a:spcBef>
                  <a:spcPct val="0"/>
                </a:spcBef>
              </a:pPr>
              <a:r>
                <a:rPr lang="en-US" altLang="zh-CN" sz="1600">
                  <a:solidFill>
                    <a:schemeClr val="bg1"/>
                  </a:solidFill>
                  <a:latin typeface="微软雅黑" panose="020B0503020204020204" pitchFamily="34" charset="-122"/>
                  <a:ea typeface="微软雅黑" panose="020B0503020204020204" pitchFamily="34" charset="-122"/>
                </a:rPr>
                <a:t>09</a:t>
              </a:r>
              <a:br>
                <a:rPr lang="en-US" altLang="zh-CN" sz="1600">
                  <a:solidFill>
                    <a:schemeClr val="bg1"/>
                  </a:solidFill>
                  <a:latin typeface="微软雅黑" panose="020B0503020204020204" pitchFamily="34" charset="-122"/>
                  <a:ea typeface="微软雅黑" panose="020B0503020204020204" pitchFamily="34" charset="-122"/>
                </a:rPr>
              </a:br>
              <a:r>
                <a:rPr lang="zh-CN" altLang="en-US" sz="1600">
                  <a:solidFill>
                    <a:schemeClr val="bg1"/>
                  </a:solidFill>
                  <a:latin typeface="微软雅黑" panose="020B0503020204020204" pitchFamily="34" charset="-122"/>
                  <a:ea typeface="微软雅黑" panose="020B0503020204020204" pitchFamily="34" charset="-122"/>
                </a:rPr>
                <a:t>关键词</a:t>
              </a:r>
            </a:p>
          </p:txBody>
        </p:sp>
        <p:sp>
          <p:nvSpPr>
            <p:cNvPr id="12" name="Hexagon 10"/>
            <p:cNvSpPr/>
            <p:nvPr/>
          </p:nvSpPr>
          <p:spPr>
            <a:xfrm rot="5400000">
              <a:off x="11883344" y="4199263"/>
              <a:ext cx="2807416" cy="2441600"/>
            </a:xfrm>
            <a:prstGeom prst="hexagon">
              <a:avLst>
                <a:gd name="adj" fmla="val 28802"/>
                <a:gd name="vf" fmla="val 115470"/>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anchor="ctr" anchorCtr="0">
              <a:normAutofit/>
            </a:bodyPr>
            <a:lstStyle/>
            <a:p>
              <a:pPr algn="ctr" defTabSz="888978">
                <a:spcBef>
                  <a:spcPct val="0"/>
                </a:spcBef>
              </a:pPr>
              <a:r>
                <a:rPr lang="en-US" altLang="zh-CN" sz="1600">
                  <a:solidFill>
                    <a:schemeClr val="bg1"/>
                  </a:solidFill>
                  <a:latin typeface="微软雅黑" panose="020B0503020204020204" pitchFamily="34" charset="-122"/>
                  <a:ea typeface="微软雅黑" panose="020B0503020204020204" pitchFamily="34" charset="-122"/>
                </a:rPr>
                <a:t>08</a:t>
              </a:r>
              <a:br>
                <a:rPr lang="en-US" altLang="zh-CN" sz="1600">
                  <a:solidFill>
                    <a:schemeClr val="bg1"/>
                  </a:solidFill>
                  <a:latin typeface="微软雅黑" panose="020B0503020204020204" pitchFamily="34" charset="-122"/>
                  <a:ea typeface="微软雅黑" panose="020B0503020204020204" pitchFamily="34" charset="-122"/>
                </a:rPr>
              </a:br>
              <a:r>
                <a:rPr lang="zh-CN" altLang="en-US" sz="1600">
                  <a:solidFill>
                    <a:schemeClr val="bg1"/>
                  </a:solidFill>
                  <a:latin typeface="微软雅黑" panose="020B0503020204020204" pitchFamily="34" charset="-122"/>
                  <a:ea typeface="微软雅黑" panose="020B0503020204020204" pitchFamily="34" charset="-122"/>
                </a:rPr>
                <a:t>关键词</a:t>
              </a:r>
            </a:p>
          </p:txBody>
        </p:sp>
        <p:sp>
          <p:nvSpPr>
            <p:cNvPr id="13" name="Hexagon 11"/>
            <p:cNvSpPr/>
            <p:nvPr/>
          </p:nvSpPr>
          <p:spPr>
            <a:xfrm rot="5400000">
              <a:off x="14442693" y="4199263"/>
              <a:ext cx="2807416" cy="2441600"/>
            </a:xfrm>
            <a:prstGeom prst="hexagon">
              <a:avLst>
                <a:gd name="adj" fmla="val 28802"/>
                <a:gd name="vf" fmla="val 115470"/>
              </a:avLst>
            </a:prstGeom>
            <a:solidFill>
              <a:schemeClr val="accent4"/>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anchor="ctr" anchorCtr="0">
              <a:normAutofit/>
            </a:bodyPr>
            <a:lstStyle/>
            <a:p>
              <a:pPr algn="ctr" defTabSz="888978">
                <a:spcBef>
                  <a:spcPct val="0"/>
                </a:spcBef>
              </a:pPr>
              <a:r>
                <a:rPr lang="en-US" altLang="zh-CN" sz="1600" dirty="0">
                  <a:solidFill>
                    <a:schemeClr val="bg1"/>
                  </a:solidFill>
                  <a:latin typeface="微软雅黑" panose="020B0503020204020204" pitchFamily="34" charset="-122"/>
                  <a:ea typeface="微软雅黑" panose="020B0503020204020204" pitchFamily="34" charset="-122"/>
                </a:rPr>
                <a:t>10</a:t>
              </a:r>
              <a:br>
                <a:rPr lang="en-US" altLang="zh-CN" sz="1600" dirty="0">
                  <a:solidFill>
                    <a:schemeClr val="bg1"/>
                  </a:solidFill>
                  <a:latin typeface="微软雅黑" panose="020B0503020204020204" pitchFamily="34" charset="-122"/>
                  <a:ea typeface="微软雅黑" panose="020B0503020204020204" pitchFamily="34" charset="-122"/>
                </a:rPr>
              </a:br>
              <a:r>
                <a:rPr lang="zh-CN" altLang="en-US" sz="1600" dirty="0">
                  <a:solidFill>
                    <a:schemeClr val="bg1"/>
                  </a:solidFill>
                  <a:latin typeface="微软雅黑" panose="020B0503020204020204" pitchFamily="34" charset="-122"/>
                  <a:ea typeface="微软雅黑" panose="020B0503020204020204" pitchFamily="34" charset="-122"/>
                </a:rPr>
                <a:t>关键词</a:t>
              </a:r>
            </a:p>
          </p:txBody>
        </p:sp>
        <p:sp>
          <p:nvSpPr>
            <p:cNvPr id="14" name="Hexagon 12"/>
            <p:cNvSpPr/>
            <p:nvPr/>
          </p:nvSpPr>
          <p:spPr>
            <a:xfrm rot="5400000">
              <a:off x="15663493" y="6382825"/>
              <a:ext cx="2807416" cy="2441600"/>
            </a:xfrm>
            <a:prstGeom prst="hexagon">
              <a:avLst>
                <a:gd name="adj" fmla="val 28802"/>
                <a:gd name="vf" fmla="val 115470"/>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anchor="ctr" anchorCtr="0">
              <a:normAutofit/>
            </a:bodyPr>
            <a:lstStyle/>
            <a:p>
              <a:pPr algn="ctr" defTabSz="888978">
                <a:spcBef>
                  <a:spcPct val="0"/>
                </a:spcBef>
              </a:pPr>
              <a:r>
                <a:rPr lang="en-US" altLang="zh-CN" sz="1600">
                  <a:solidFill>
                    <a:schemeClr val="bg1"/>
                  </a:solidFill>
                  <a:latin typeface="微软雅黑" panose="020B0503020204020204" pitchFamily="34" charset="-122"/>
                  <a:ea typeface="微软雅黑" panose="020B0503020204020204" pitchFamily="34" charset="-122"/>
                </a:rPr>
                <a:t>11</a:t>
              </a:r>
              <a:br>
                <a:rPr lang="en-US" altLang="zh-CN" sz="1600">
                  <a:solidFill>
                    <a:schemeClr val="bg1"/>
                  </a:solidFill>
                  <a:latin typeface="微软雅黑" panose="020B0503020204020204" pitchFamily="34" charset="-122"/>
                  <a:ea typeface="微软雅黑" panose="020B0503020204020204" pitchFamily="34" charset="-122"/>
                </a:rPr>
              </a:br>
              <a:r>
                <a:rPr lang="zh-CN" altLang="en-US" sz="1600">
                  <a:solidFill>
                    <a:schemeClr val="bg1"/>
                  </a:solidFill>
                  <a:latin typeface="微软雅黑" panose="020B0503020204020204" pitchFamily="34" charset="-122"/>
                  <a:ea typeface="微软雅黑" panose="020B0503020204020204" pitchFamily="34" charset="-122"/>
                </a:rPr>
                <a:t>关键词</a:t>
              </a:r>
            </a:p>
          </p:txBody>
        </p:sp>
      </p:grpSp>
    </p:spTree>
    <p:extLst>
      <p:ext uri="{BB962C8B-B14F-4D97-AF65-F5344CB8AC3E}">
        <p14:creationId xmlns:p14="http://schemas.microsoft.com/office/powerpoint/2010/main" val="173556997"/>
      </p:ext>
    </p:extLst>
  </p:cSld>
  <p:clrMapOvr>
    <a:masterClrMapping/>
  </p:clrMapOvr>
  <mc:AlternateContent xmlns:mc="http://schemas.openxmlformats.org/markup-compatibility/2006">
    <mc:Choice xmlns:p14="http://schemas.microsoft.com/office/powerpoint/2010/main" Requires="p14">
      <p:transition spd="slow" p14:dur="1250" advClick="0" advTm="0">
        <p:randomBar dir="vert"/>
      </p:transition>
    </mc:Choice>
    <mc:Fallback>
      <p:transition spd="slow" advClick="0" advTm="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par>
                                <p:cTn id="8" presetID="63" presetClass="path" presetSubtype="0" accel="50000" decel="50000" fill="hold" nodeType="withEffect">
                                  <p:stCondLst>
                                    <p:cond delay="0"/>
                                  </p:stCondLst>
                                  <p:childTnLst>
                                    <p:animMotion origin="layout" path="M 0.008859 -0.866153 L 0 0 E" pathEditMode="relative" ptsTypes="">
                                      <p:cBhvr>
                                        <p:cTn id="9" dur="2000" fill="hold"/>
                                        <p:tgtEl>
                                          <p:spTgt spid="3"/>
                                        </p:tgtEl>
                                        <p:attrNameLst>
                                          <p:attrName>ppt_x</p:attrName>
                                          <p:attrName>ppt_y</p:attrName>
                                        </p:attrNameLst>
                                      </p:cBhvr>
                                    </p:animMotion>
                                  </p:childTnLst>
                                </p:cTn>
                              </p:par>
                              <p:par>
                                <p:cTn id="10" presetID="6" presetClass="emph" presetSubtype="0" accel="50000" decel="50000" fill="hold" nodeType="withEffect">
                                  <p:stCondLst>
                                    <p:cond delay="0"/>
                                  </p:stCondLst>
                                  <p:childTnLst>
                                    <p:animScale>
                                      <p:cBhvr>
                                        <p:cTn id="11" dur="2000" fill="hold"/>
                                        <p:tgtEl>
                                          <p:spTgt spid="3"/>
                                        </p:tgtEl>
                                      </p:cBhvr>
                                      <p:by x="150000" y="150000"/>
                                      <p:from x="7588" y="14911"/>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1">
            <a:extLst>
              <a:ext uri="{FF2B5EF4-FFF2-40B4-BE49-F238E27FC236}">
                <a16:creationId xmlns:a16="http://schemas.microsoft.com/office/drawing/2014/main" id="{4E59B2F5-1D38-431D-B5EF-F3BE06FDA12E}"/>
              </a:ext>
            </a:extLst>
          </p:cNvPr>
          <p:cNvSpPr txBox="1"/>
          <p:nvPr/>
        </p:nvSpPr>
        <p:spPr>
          <a:xfrm>
            <a:off x="5324433" y="1941269"/>
            <a:ext cx="1257075" cy="675698"/>
          </a:xfrm>
          <a:prstGeom prst="rect">
            <a:avLst/>
          </a:prstGeom>
          <a:noFill/>
        </p:spPr>
        <p:txBody>
          <a:bodyPr wrap="none" rtlCol="0">
            <a:spAutoFit/>
          </a:bodyPr>
          <a:lstStyle/>
          <a:p>
            <a:pPr marL="0" lvl="1"/>
            <a:r>
              <a:rPr lang="zh-CN" altLang="en-US" sz="1400" b="1" dirty="0">
                <a:solidFill>
                  <a:schemeClr val="accent2"/>
                </a:solidFill>
                <a:latin typeface="微软雅黑" panose="020B0503020204020204" pitchFamily="34" charset="-122"/>
                <a:ea typeface="微软雅黑" panose="020B0503020204020204" pitchFamily="34" charset="-122"/>
              </a:rPr>
              <a:t> </a:t>
            </a:r>
            <a:r>
              <a:rPr lang="zh-CN" altLang="en-US" sz="1991" b="1" dirty="0">
                <a:solidFill>
                  <a:schemeClr val="accent2"/>
                </a:solidFill>
                <a:latin typeface="微软雅黑" panose="020B0503020204020204" pitchFamily="34" charset="-122"/>
                <a:ea typeface="微软雅黑" panose="020B0503020204020204" pitchFamily="34" charset="-122"/>
              </a:rPr>
              <a:t>第二部分</a:t>
            </a:r>
            <a:endParaRPr lang="en-US" altLang="zh-CN" sz="1991" b="1" dirty="0">
              <a:solidFill>
                <a:schemeClr val="accent2"/>
              </a:solidFill>
              <a:latin typeface="微软雅黑" panose="020B0503020204020204" pitchFamily="34" charset="-122"/>
              <a:ea typeface="微软雅黑" panose="020B0503020204020204" pitchFamily="34" charset="-122"/>
            </a:endParaRPr>
          </a:p>
          <a:p>
            <a:pPr lvl="0"/>
            <a:r>
              <a:rPr lang="zh-CN" altLang="en-US" b="1"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产品介绍</a:t>
            </a:r>
            <a:endParaRPr lang="zh-CN" altLang="en-US" sz="800" b="1"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2" name="直接连接符 11">
            <a:extLst>
              <a:ext uri="{FF2B5EF4-FFF2-40B4-BE49-F238E27FC236}">
                <a16:creationId xmlns:a16="http://schemas.microsoft.com/office/drawing/2014/main" id="{14901697-7294-4787-8C21-B17D6C79F8DF}"/>
              </a:ext>
            </a:extLst>
          </p:cNvPr>
          <p:cNvCxnSpPr/>
          <p:nvPr/>
        </p:nvCxnSpPr>
        <p:spPr>
          <a:xfrm flipV="1">
            <a:off x="5189707" y="1843160"/>
            <a:ext cx="0" cy="1420341"/>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13" name="TextBox 13">
            <a:extLst>
              <a:ext uri="{FF2B5EF4-FFF2-40B4-BE49-F238E27FC236}">
                <a16:creationId xmlns:a16="http://schemas.microsoft.com/office/drawing/2014/main" id="{0A8FC614-04A7-495E-8A16-62C8CB87190F}"/>
              </a:ext>
            </a:extLst>
          </p:cNvPr>
          <p:cNvSpPr txBox="1"/>
          <p:nvPr/>
        </p:nvSpPr>
        <p:spPr>
          <a:xfrm>
            <a:off x="3935923" y="3017342"/>
            <a:ext cx="902574" cy="246221"/>
          </a:xfrm>
          <a:prstGeom prst="rect">
            <a:avLst/>
          </a:prstGeom>
          <a:noFill/>
        </p:spPr>
        <p:txBody>
          <a:bodyPr wrap="square" lIns="0" tIns="0" rIns="0" bIns="0" rtlCol="0">
            <a:spAutoFit/>
          </a:bodyPr>
          <a:lstStyle/>
          <a:p>
            <a:r>
              <a:rPr lang="en-US" altLang="zh-CN" sz="1600" dirty="0">
                <a:solidFill>
                  <a:schemeClr val="tx1">
                    <a:lumMod val="65000"/>
                    <a:lumOff val="35000"/>
                  </a:schemeClr>
                </a:solidFill>
                <a:latin typeface="Arial" panose="020B0604020202020204" pitchFamily="34" charset="0"/>
                <a:ea typeface="+mj-ea"/>
                <a:cs typeface="Arial" panose="020B0604020202020204" pitchFamily="34" charset="0"/>
              </a:rPr>
              <a:t>PART 02</a:t>
            </a:r>
            <a:endParaRPr lang="zh-CN" altLang="en-US" sz="1600" dirty="0">
              <a:solidFill>
                <a:schemeClr val="tx1">
                  <a:lumMod val="65000"/>
                  <a:lumOff val="35000"/>
                </a:schemeClr>
              </a:solidFill>
              <a:latin typeface="Arial" panose="020B0604020202020204" pitchFamily="34" charset="0"/>
              <a:ea typeface="+mj-ea"/>
              <a:cs typeface="Arial" panose="020B0604020202020204" pitchFamily="34" charset="0"/>
            </a:endParaRPr>
          </a:p>
        </p:txBody>
      </p:sp>
      <p:sp>
        <p:nvSpPr>
          <p:cNvPr id="14" name="椭圆 13">
            <a:extLst>
              <a:ext uri="{FF2B5EF4-FFF2-40B4-BE49-F238E27FC236}">
                <a16:creationId xmlns:a16="http://schemas.microsoft.com/office/drawing/2014/main" id="{6FEF5A68-FBBE-4F6A-87D8-F6D8C6918FDB}"/>
              </a:ext>
            </a:extLst>
          </p:cNvPr>
          <p:cNvSpPr/>
          <p:nvPr/>
        </p:nvSpPr>
        <p:spPr>
          <a:xfrm>
            <a:off x="3779912" y="1839920"/>
            <a:ext cx="1004222" cy="10042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80" dirty="0">
              <a:solidFill>
                <a:srgbClr val="080808"/>
              </a:solidFill>
              <a:latin typeface="+mj-ea"/>
              <a:ea typeface="+mj-ea"/>
            </a:endParaRPr>
          </a:p>
        </p:txBody>
      </p:sp>
      <p:sp>
        <p:nvSpPr>
          <p:cNvPr id="15" name="TextBox 24">
            <a:extLst>
              <a:ext uri="{FF2B5EF4-FFF2-40B4-BE49-F238E27FC236}">
                <a16:creationId xmlns:a16="http://schemas.microsoft.com/office/drawing/2014/main" id="{DC7F564C-AF3E-412F-A9DB-99FE675509DB}"/>
              </a:ext>
            </a:extLst>
          </p:cNvPr>
          <p:cNvSpPr txBox="1"/>
          <p:nvPr/>
        </p:nvSpPr>
        <p:spPr>
          <a:xfrm>
            <a:off x="5502309" y="2926334"/>
            <a:ext cx="1064411"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01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TextBox 25">
            <a:extLst>
              <a:ext uri="{FF2B5EF4-FFF2-40B4-BE49-F238E27FC236}">
                <a16:creationId xmlns:a16="http://schemas.microsoft.com/office/drawing/2014/main" id="{C358591E-35A2-4889-8764-02985A4292AC}"/>
              </a:ext>
            </a:extLst>
          </p:cNvPr>
          <p:cNvSpPr txBox="1"/>
          <p:nvPr/>
        </p:nvSpPr>
        <p:spPr>
          <a:xfrm>
            <a:off x="6554663" y="2926334"/>
            <a:ext cx="1111942"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02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TextBox 13">
            <a:extLst>
              <a:ext uri="{FF2B5EF4-FFF2-40B4-BE49-F238E27FC236}">
                <a16:creationId xmlns:a16="http://schemas.microsoft.com/office/drawing/2014/main" id="{891578EA-D96C-4429-B1E5-FC1D8B659495}"/>
              </a:ext>
            </a:extLst>
          </p:cNvPr>
          <p:cNvSpPr txBox="1"/>
          <p:nvPr/>
        </p:nvSpPr>
        <p:spPr>
          <a:xfrm>
            <a:off x="3917690" y="1981904"/>
            <a:ext cx="902574" cy="769121"/>
          </a:xfrm>
          <a:prstGeom prst="rect">
            <a:avLst/>
          </a:prstGeom>
          <a:noFill/>
        </p:spPr>
        <p:txBody>
          <a:bodyPr wrap="square" lIns="0" tIns="0" rIns="0" bIns="0" rtlCol="0">
            <a:spAutoFit/>
          </a:bodyPr>
          <a:lstStyle/>
          <a:p>
            <a:r>
              <a:rPr lang="en-US" altLang="zh-CN" sz="4998" b="1" dirty="0">
                <a:solidFill>
                  <a:schemeClr val="bg1"/>
                </a:solidFill>
                <a:latin typeface="Arial" panose="020B0604020202020204" pitchFamily="34" charset="0"/>
                <a:ea typeface="+mj-ea"/>
                <a:cs typeface="Arial" panose="020B0604020202020204" pitchFamily="34" charset="0"/>
              </a:rPr>
              <a:t>02</a:t>
            </a:r>
            <a:endParaRPr lang="zh-CN" altLang="en-US" sz="4998" b="1" dirty="0">
              <a:solidFill>
                <a:schemeClr val="bg1"/>
              </a:solidFill>
              <a:latin typeface="Arial" panose="020B0604020202020204" pitchFamily="34" charset="0"/>
              <a:ea typeface="+mj-ea"/>
              <a:cs typeface="Arial" panose="020B0604020202020204" pitchFamily="34" charset="0"/>
            </a:endParaRPr>
          </a:p>
        </p:txBody>
      </p:sp>
      <p:sp>
        <p:nvSpPr>
          <p:cNvPr id="18" name="TextBox 24">
            <a:extLst>
              <a:ext uri="{FF2B5EF4-FFF2-40B4-BE49-F238E27FC236}">
                <a16:creationId xmlns:a16="http://schemas.microsoft.com/office/drawing/2014/main" id="{85367FAC-339C-4000-AB67-63A448FAB21D}"/>
              </a:ext>
            </a:extLst>
          </p:cNvPr>
          <p:cNvSpPr txBox="1"/>
          <p:nvPr/>
        </p:nvSpPr>
        <p:spPr>
          <a:xfrm>
            <a:off x="5502309" y="3132299"/>
            <a:ext cx="1064411"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03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TextBox 25">
            <a:extLst>
              <a:ext uri="{FF2B5EF4-FFF2-40B4-BE49-F238E27FC236}">
                <a16:creationId xmlns:a16="http://schemas.microsoft.com/office/drawing/2014/main" id="{73FC7A37-72A6-4390-A7D6-1D27CD999982}"/>
              </a:ext>
            </a:extLst>
          </p:cNvPr>
          <p:cNvSpPr txBox="1"/>
          <p:nvPr/>
        </p:nvSpPr>
        <p:spPr>
          <a:xfrm>
            <a:off x="6554663" y="3132299"/>
            <a:ext cx="1111942" cy="159531"/>
          </a:xfrm>
          <a:prstGeom prst="rect">
            <a:avLst/>
          </a:prstGeom>
          <a:noFill/>
        </p:spPr>
        <p:txBody>
          <a:bodyPr wrap="square" lIns="60452" tIns="30226" rIns="60452" bIns="30226" rtlCol="0">
            <a:spAutoFit/>
          </a:bodyPr>
          <a:lstStyle/>
          <a:p>
            <a:r>
              <a:rPr lang="en-US" altLang="zh-CN"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04 </a:t>
            </a:r>
            <a:r>
              <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点击添加相关标题文字</a:t>
            </a:r>
            <a:endParaRPr lang="zh-CN" altLang="en-US" sz="64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671ED3D8-4319-40A7-948A-2B9DFB5438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896156" y="-267706"/>
            <a:ext cx="5787332" cy="5796236"/>
          </a:xfrm>
          <a:prstGeom prst="rect">
            <a:avLst/>
          </a:prstGeom>
        </p:spPr>
      </p:pic>
    </p:spTree>
    <p:extLst>
      <p:ext uri="{BB962C8B-B14F-4D97-AF65-F5344CB8AC3E}">
        <p14:creationId xmlns:p14="http://schemas.microsoft.com/office/powerpoint/2010/main" val="2309649948"/>
      </p:ext>
    </p:extLst>
  </p:cSld>
  <p:clrMapOvr>
    <a:masterClrMapping/>
  </p:clrMapOvr>
  <mc:AlternateContent xmlns:mc="http://schemas.openxmlformats.org/markup-compatibility/2006">
    <mc:Choice xmlns:p14="http://schemas.microsoft.com/office/powerpoint/2010/main" Requires="p14">
      <p:transition spd="slow" p14:dur="1250" advClick="0" advTm="0">
        <p:split orient="vert"/>
      </p:transition>
    </mc:Choice>
    <mc:Fallback>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22" presetClass="entr" presetSubtype="4" fill="hold"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down)">
                                      <p:cBhvr>
                                        <p:cTn id="18" dur="500"/>
                                        <p:tgtEl>
                                          <p:spTgt spid="12"/>
                                        </p:tgtEl>
                                      </p:cBhvr>
                                    </p:animEffect>
                                  </p:childTnLst>
                                </p:cTn>
                              </p:par>
                            </p:childTnLst>
                          </p:cTn>
                        </p:par>
                        <p:par>
                          <p:cTn id="19" fill="hold">
                            <p:stCondLst>
                              <p:cond delay="1000"/>
                            </p:stCondLst>
                            <p:childTnLst>
                              <p:par>
                                <p:cTn id="20" presetID="47" presetClass="entr" presetSubtype="0"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anim calcmode="lin" valueType="num">
                                      <p:cBhvr>
                                        <p:cTn id="23" dur="500" fill="hold"/>
                                        <p:tgtEl>
                                          <p:spTgt spid="17"/>
                                        </p:tgtEl>
                                        <p:attrNameLst>
                                          <p:attrName>ppt_x</p:attrName>
                                        </p:attrNameLst>
                                      </p:cBhvr>
                                      <p:tavLst>
                                        <p:tav tm="0">
                                          <p:val>
                                            <p:strVal val="#ppt_x"/>
                                          </p:val>
                                        </p:tav>
                                        <p:tav tm="100000">
                                          <p:val>
                                            <p:strVal val="#ppt_x"/>
                                          </p:val>
                                        </p:tav>
                                      </p:tavLst>
                                    </p:anim>
                                    <p:anim calcmode="lin" valueType="num">
                                      <p:cBhvr>
                                        <p:cTn id="24" dur="500" fill="hold"/>
                                        <p:tgtEl>
                                          <p:spTgt spid="17"/>
                                        </p:tgtEl>
                                        <p:attrNameLst>
                                          <p:attrName>ppt_y</p:attrName>
                                        </p:attrNameLst>
                                      </p:cBhvr>
                                      <p:tavLst>
                                        <p:tav tm="0">
                                          <p:val>
                                            <p:strVal val="#ppt_y-.1"/>
                                          </p:val>
                                        </p:tav>
                                        <p:tav tm="100000">
                                          <p:val>
                                            <p:strVal val="#ppt_y"/>
                                          </p:val>
                                        </p:tav>
                                      </p:tavLst>
                                    </p:anim>
                                  </p:childTnLst>
                                </p:cTn>
                              </p:par>
                            </p:childTnLst>
                          </p:cTn>
                        </p:par>
                        <p:par>
                          <p:cTn id="25" fill="hold">
                            <p:stCondLst>
                              <p:cond delay="1500"/>
                            </p:stCondLst>
                            <p:childTnLst>
                              <p:par>
                                <p:cTn id="26" presetID="12" presetClass="entr" presetSubtype="8"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p:tgtEl>
                                          <p:spTgt spid="11"/>
                                        </p:tgtEl>
                                        <p:attrNameLst>
                                          <p:attrName>ppt_x</p:attrName>
                                        </p:attrNameLst>
                                      </p:cBhvr>
                                      <p:tavLst>
                                        <p:tav tm="0">
                                          <p:val>
                                            <p:strVal val="#ppt_x-#ppt_w*1.125000"/>
                                          </p:val>
                                        </p:tav>
                                        <p:tav tm="100000">
                                          <p:val>
                                            <p:strVal val="#ppt_x"/>
                                          </p:val>
                                        </p:tav>
                                      </p:tavLst>
                                    </p:anim>
                                    <p:animEffect transition="in" filter="wipe(right)">
                                      <p:cBhvr>
                                        <p:cTn id="29" dur="500"/>
                                        <p:tgtEl>
                                          <p:spTgt spid="11"/>
                                        </p:tgtEl>
                                      </p:cBhvr>
                                    </p:animEffect>
                                  </p:childTnLst>
                                </p:cTn>
                              </p:par>
                            </p:childTnLst>
                          </p:cTn>
                        </p:par>
                        <p:par>
                          <p:cTn id="30" fill="hold">
                            <p:stCondLst>
                              <p:cond delay="2000"/>
                            </p:stCondLst>
                            <p:childTnLst>
                              <p:par>
                                <p:cTn id="31" presetID="47" presetClass="entr" presetSubtype="0"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anim calcmode="lin" valueType="num">
                                      <p:cBhvr>
                                        <p:cTn id="34" dur="500" fill="hold"/>
                                        <p:tgtEl>
                                          <p:spTgt spid="13"/>
                                        </p:tgtEl>
                                        <p:attrNameLst>
                                          <p:attrName>ppt_x</p:attrName>
                                        </p:attrNameLst>
                                      </p:cBhvr>
                                      <p:tavLst>
                                        <p:tav tm="0">
                                          <p:val>
                                            <p:strVal val="#ppt_x"/>
                                          </p:val>
                                        </p:tav>
                                        <p:tav tm="100000">
                                          <p:val>
                                            <p:strVal val="#ppt_x"/>
                                          </p:val>
                                        </p:tav>
                                      </p:tavLst>
                                    </p:anim>
                                    <p:anim calcmode="lin" valueType="num">
                                      <p:cBhvr>
                                        <p:cTn id="35" dur="500" fill="hold"/>
                                        <p:tgtEl>
                                          <p:spTgt spid="13"/>
                                        </p:tgtEl>
                                        <p:attrNameLst>
                                          <p:attrName>ppt_y</p:attrName>
                                        </p:attrNameLst>
                                      </p:cBhvr>
                                      <p:tavLst>
                                        <p:tav tm="0">
                                          <p:val>
                                            <p:strVal val="#ppt_y-.1"/>
                                          </p:val>
                                        </p:tav>
                                        <p:tav tm="100000">
                                          <p:val>
                                            <p:strVal val="#ppt_y"/>
                                          </p:val>
                                        </p:tav>
                                      </p:tavLst>
                                    </p:anim>
                                  </p:childTnLst>
                                </p:cTn>
                              </p:par>
                            </p:childTnLst>
                          </p:cTn>
                        </p:par>
                        <p:par>
                          <p:cTn id="36" fill="hold">
                            <p:stCondLst>
                              <p:cond delay="2500"/>
                            </p:stCondLst>
                            <p:childTnLst>
                              <p:par>
                                <p:cTn id="37" presetID="2" presetClass="entr" presetSubtype="4"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ppt_x"/>
                                          </p:val>
                                        </p:tav>
                                        <p:tav tm="100000">
                                          <p:val>
                                            <p:strVal val="#ppt_x"/>
                                          </p:val>
                                        </p:tav>
                                      </p:tavLst>
                                    </p:anim>
                                    <p:anim calcmode="lin" valueType="num">
                                      <p:cBhvr additive="base">
                                        <p:cTn id="40" dur="500" fill="hold"/>
                                        <p:tgtEl>
                                          <p:spTgt spid="1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20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500" fill="hold"/>
                                        <p:tgtEl>
                                          <p:spTgt spid="16"/>
                                        </p:tgtEl>
                                        <p:attrNameLst>
                                          <p:attrName>ppt_x</p:attrName>
                                        </p:attrNameLst>
                                      </p:cBhvr>
                                      <p:tavLst>
                                        <p:tav tm="0">
                                          <p:val>
                                            <p:strVal val="#ppt_x"/>
                                          </p:val>
                                        </p:tav>
                                        <p:tav tm="100000">
                                          <p:val>
                                            <p:strVal val="#ppt_x"/>
                                          </p:val>
                                        </p:tav>
                                      </p:tavLst>
                                    </p:anim>
                                    <p:anim calcmode="lin" valueType="num">
                                      <p:cBhvr additive="base">
                                        <p:cTn id="44" dur="500" fill="hold"/>
                                        <p:tgtEl>
                                          <p:spTgt spid="16"/>
                                        </p:tgtEl>
                                        <p:attrNameLst>
                                          <p:attrName>ppt_y</p:attrName>
                                        </p:attrNameLst>
                                      </p:cBhvr>
                                      <p:tavLst>
                                        <p:tav tm="0">
                                          <p:val>
                                            <p:strVal val="1+#ppt_h/2"/>
                                          </p:val>
                                        </p:tav>
                                        <p:tav tm="100000">
                                          <p:val>
                                            <p:strVal val="#ppt_y"/>
                                          </p:val>
                                        </p:tav>
                                      </p:tavLst>
                                    </p:anim>
                                  </p:childTnLst>
                                </p:cTn>
                              </p:par>
                            </p:childTnLst>
                          </p:cTn>
                        </p:par>
                        <p:par>
                          <p:cTn id="45" fill="hold">
                            <p:stCondLst>
                              <p:cond delay="3200"/>
                            </p:stCondLst>
                            <p:childTnLst>
                              <p:par>
                                <p:cTn id="46" presetID="2" presetClass="entr" presetSubtype="4"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additive="base">
                                        <p:cTn id="48" dur="500" fill="hold"/>
                                        <p:tgtEl>
                                          <p:spTgt spid="18"/>
                                        </p:tgtEl>
                                        <p:attrNameLst>
                                          <p:attrName>ppt_x</p:attrName>
                                        </p:attrNameLst>
                                      </p:cBhvr>
                                      <p:tavLst>
                                        <p:tav tm="0">
                                          <p:val>
                                            <p:strVal val="#ppt_x"/>
                                          </p:val>
                                        </p:tav>
                                        <p:tav tm="100000">
                                          <p:val>
                                            <p:strVal val="#ppt_x"/>
                                          </p:val>
                                        </p:tav>
                                      </p:tavLst>
                                    </p:anim>
                                    <p:anim calcmode="lin" valueType="num">
                                      <p:cBhvr additive="base">
                                        <p:cTn id="49" dur="500" fill="hold"/>
                                        <p:tgtEl>
                                          <p:spTgt spid="18"/>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200"/>
                                  </p:stCondLst>
                                  <p:childTnLst>
                                    <p:set>
                                      <p:cBhvr>
                                        <p:cTn id="51" dur="1" fill="hold">
                                          <p:stCondLst>
                                            <p:cond delay="0"/>
                                          </p:stCondLst>
                                        </p:cTn>
                                        <p:tgtEl>
                                          <p:spTgt spid="19"/>
                                        </p:tgtEl>
                                        <p:attrNameLst>
                                          <p:attrName>style.visibility</p:attrName>
                                        </p:attrNameLst>
                                      </p:cBhvr>
                                      <p:to>
                                        <p:strVal val="visible"/>
                                      </p:to>
                                    </p:set>
                                    <p:anim calcmode="lin" valueType="num">
                                      <p:cBhvr additive="base">
                                        <p:cTn id="52" dur="500" fill="hold"/>
                                        <p:tgtEl>
                                          <p:spTgt spid="19"/>
                                        </p:tgtEl>
                                        <p:attrNameLst>
                                          <p:attrName>ppt_x</p:attrName>
                                        </p:attrNameLst>
                                      </p:cBhvr>
                                      <p:tavLst>
                                        <p:tav tm="0">
                                          <p:val>
                                            <p:strVal val="#ppt_x"/>
                                          </p:val>
                                        </p:tav>
                                        <p:tav tm="100000">
                                          <p:val>
                                            <p:strVal val="#ppt_x"/>
                                          </p:val>
                                        </p:tav>
                                      </p:tavLst>
                                    </p:anim>
                                    <p:anim calcmode="lin" valueType="num">
                                      <p:cBhvr additive="base">
                                        <p:cTn id="53"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animBg="1"/>
      <p:bldP spid="15" grpId="0"/>
      <p:bldP spid="16" grpId="0"/>
      <p:bldP spid="17" grpId="0"/>
      <p:bldP spid="18"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19"/>
          <p:cNvSpPr>
            <a:spLocks noChangeArrowheads="1"/>
          </p:cNvSpPr>
          <p:nvPr/>
        </p:nvSpPr>
        <p:spPr bwMode="auto">
          <a:xfrm>
            <a:off x="1032752" y="1556147"/>
            <a:ext cx="1555937" cy="1554956"/>
          </a:xfrm>
          <a:prstGeom prst="ellipse">
            <a:avLst/>
          </a:prstGeom>
          <a:solidFill>
            <a:schemeClr val="accent1"/>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1799">
              <a:solidFill>
                <a:srgbClr val="FFFFFF"/>
              </a:solidFill>
            </a:endParaRPr>
          </a:p>
        </p:txBody>
      </p:sp>
      <p:sp>
        <p:nvSpPr>
          <p:cNvPr id="9" name="椭圆 20"/>
          <p:cNvSpPr>
            <a:spLocks noChangeArrowheads="1"/>
          </p:cNvSpPr>
          <p:nvPr/>
        </p:nvSpPr>
        <p:spPr bwMode="auto">
          <a:xfrm>
            <a:off x="2874398" y="1556147"/>
            <a:ext cx="1554746" cy="1554956"/>
          </a:xfrm>
          <a:prstGeom prst="ellipse">
            <a:avLst/>
          </a:prstGeom>
          <a:solidFill>
            <a:schemeClr val="accent2"/>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1799">
              <a:solidFill>
                <a:srgbClr val="FFFFFF"/>
              </a:solidFill>
            </a:endParaRPr>
          </a:p>
        </p:txBody>
      </p:sp>
      <p:sp>
        <p:nvSpPr>
          <p:cNvPr id="10" name="椭圆 21"/>
          <p:cNvSpPr>
            <a:spLocks noChangeArrowheads="1"/>
          </p:cNvSpPr>
          <p:nvPr/>
        </p:nvSpPr>
        <p:spPr bwMode="auto">
          <a:xfrm>
            <a:off x="4714857" y="1556147"/>
            <a:ext cx="1554746" cy="1554956"/>
          </a:xfrm>
          <a:prstGeom prst="ellipse">
            <a:avLst/>
          </a:prstGeom>
          <a:solidFill>
            <a:schemeClr val="accent3"/>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1799">
              <a:solidFill>
                <a:srgbClr val="FFFFFF"/>
              </a:solidFill>
            </a:endParaRPr>
          </a:p>
        </p:txBody>
      </p:sp>
      <p:sp>
        <p:nvSpPr>
          <p:cNvPr id="11" name="椭圆 22"/>
          <p:cNvSpPr>
            <a:spLocks noChangeArrowheads="1"/>
          </p:cNvSpPr>
          <p:nvPr/>
        </p:nvSpPr>
        <p:spPr bwMode="auto">
          <a:xfrm>
            <a:off x="6555316" y="1556147"/>
            <a:ext cx="1555937" cy="1554956"/>
          </a:xfrm>
          <a:prstGeom prst="ellipse">
            <a:avLst/>
          </a:prstGeom>
          <a:solidFill>
            <a:schemeClr val="accent4"/>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sz="1799">
              <a:solidFill>
                <a:srgbClr val="FFFFFF"/>
              </a:solidFill>
            </a:endParaRPr>
          </a:p>
        </p:txBody>
      </p:sp>
      <p:grpSp>
        <p:nvGrpSpPr>
          <p:cNvPr id="2" name="Group 4"/>
          <p:cNvGrpSpPr>
            <a:grpSpLocks/>
          </p:cNvGrpSpPr>
          <p:nvPr/>
        </p:nvGrpSpPr>
        <p:grpSpPr bwMode="auto">
          <a:xfrm>
            <a:off x="1457746" y="2002630"/>
            <a:ext cx="705946" cy="661988"/>
            <a:chOff x="0" y="0"/>
            <a:chExt cx="796" cy="747"/>
          </a:xfrm>
        </p:grpSpPr>
        <p:sp>
          <p:nvSpPr>
            <p:cNvPr id="13" name="Line 5"/>
            <p:cNvSpPr>
              <a:spLocks noChangeShapeType="1"/>
            </p:cNvSpPr>
            <p:nvPr/>
          </p:nvSpPr>
          <p:spPr bwMode="auto">
            <a:xfrm>
              <a:off x="0" y="0"/>
              <a:ext cx="0" cy="0"/>
            </a:xfrm>
            <a:prstGeom prst="line">
              <a:avLst/>
            </a:prstGeom>
            <a:noFill/>
            <a:ln w="15875">
              <a:solidFill>
                <a:srgbClr val="449FDB"/>
              </a:solidFill>
              <a:round/>
              <a:headEnd/>
              <a:tailEnd/>
            </a:ln>
            <a:extLst>
              <a:ext uri="{909E8E84-426E-40DD-AFC4-6F175D3DCCD1}">
                <a14:hiddenFill xmlns:a14="http://schemas.microsoft.com/office/drawing/2010/main">
                  <a:noFill/>
                </a14:hiddenFill>
              </a:ext>
            </a:extLst>
          </p:spPr>
          <p:txBody>
            <a:bodyPr/>
            <a:lstStyle/>
            <a:p>
              <a:endParaRPr lang="zh-CN" altLang="en-US" sz="1799"/>
            </a:p>
          </p:txBody>
        </p:sp>
        <p:sp>
          <p:nvSpPr>
            <p:cNvPr id="14" name="Freeform 6"/>
            <p:cNvSpPr>
              <a:spLocks noEditPoints="1"/>
            </p:cNvSpPr>
            <p:nvPr/>
          </p:nvSpPr>
          <p:spPr bwMode="auto">
            <a:xfrm>
              <a:off x="0" y="50"/>
              <a:ext cx="796" cy="697"/>
            </a:xfrm>
            <a:custGeom>
              <a:avLst/>
              <a:gdLst>
                <a:gd name="T0" fmla="*/ 796 w 796"/>
                <a:gd name="T1" fmla="*/ 597 h 697"/>
                <a:gd name="T2" fmla="*/ 796 w 796"/>
                <a:gd name="T3" fmla="*/ 0 h 697"/>
                <a:gd name="T4" fmla="*/ 0 w 796"/>
                <a:gd name="T5" fmla="*/ 0 h 697"/>
                <a:gd name="T6" fmla="*/ 0 w 796"/>
                <a:gd name="T7" fmla="*/ 597 h 697"/>
                <a:gd name="T8" fmla="*/ 348 w 796"/>
                <a:gd name="T9" fmla="*/ 597 h 697"/>
                <a:gd name="T10" fmla="*/ 348 w 796"/>
                <a:gd name="T11" fmla="*/ 647 h 697"/>
                <a:gd name="T12" fmla="*/ 200 w 796"/>
                <a:gd name="T13" fmla="*/ 647 h 697"/>
                <a:gd name="T14" fmla="*/ 200 w 796"/>
                <a:gd name="T15" fmla="*/ 697 h 697"/>
                <a:gd name="T16" fmla="*/ 599 w 796"/>
                <a:gd name="T17" fmla="*/ 697 h 697"/>
                <a:gd name="T18" fmla="*/ 599 w 796"/>
                <a:gd name="T19" fmla="*/ 647 h 697"/>
                <a:gd name="T20" fmla="*/ 448 w 796"/>
                <a:gd name="T21" fmla="*/ 647 h 697"/>
                <a:gd name="T22" fmla="*/ 448 w 796"/>
                <a:gd name="T23" fmla="*/ 597 h 697"/>
                <a:gd name="T24" fmla="*/ 796 w 796"/>
                <a:gd name="T25" fmla="*/ 597 h 697"/>
                <a:gd name="T26" fmla="*/ 100 w 796"/>
                <a:gd name="T27" fmla="*/ 101 h 697"/>
                <a:gd name="T28" fmla="*/ 696 w 796"/>
                <a:gd name="T29" fmla="*/ 101 h 697"/>
                <a:gd name="T30" fmla="*/ 696 w 796"/>
                <a:gd name="T31" fmla="*/ 499 h 697"/>
                <a:gd name="T32" fmla="*/ 100 w 796"/>
                <a:gd name="T33" fmla="*/ 499 h 697"/>
                <a:gd name="T34" fmla="*/ 100 w 796"/>
                <a:gd name="T35" fmla="*/ 101 h 69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796" h="697">
                  <a:moveTo>
                    <a:pt x="796" y="597"/>
                  </a:moveTo>
                  <a:lnTo>
                    <a:pt x="796" y="0"/>
                  </a:lnTo>
                  <a:lnTo>
                    <a:pt x="0" y="0"/>
                  </a:lnTo>
                  <a:lnTo>
                    <a:pt x="0" y="597"/>
                  </a:lnTo>
                  <a:lnTo>
                    <a:pt x="348" y="597"/>
                  </a:lnTo>
                  <a:lnTo>
                    <a:pt x="348" y="647"/>
                  </a:lnTo>
                  <a:lnTo>
                    <a:pt x="200" y="647"/>
                  </a:lnTo>
                  <a:lnTo>
                    <a:pt x="200" y="697"/>
                  </a:lnTo>
                  <a:lnTo>
                    <a:pt x="599" y="697"/>
                  </a:lnTo>
                  <a:lnTo>
                    <a:pt x="599" y="647"/>
                  </a:lnTo>
                  <a:lnTo>
                    <a:pt x="448" y="647"/>
                  </a:lnTo>
                  <a:lnTo>
                    <a:pt x="448" y="597"/>
                  </a:lnTo>
                  <a:lnTo>
                    <a:pt x="796" y="597"/>
                  </a:lnTo>
                  <a:close/>
                  <a:moveTo>
                    <a:pt x="100" y="101"/>
                  </a:moveTo>
                  <a:lnTo>
                    <a:pt x="696" y="101"/>
                  </a:lnTo>
                  <a:lnTo>
                    <a:pt x="696" y="499"/>
                  </a:lnTo>
                  <a:lnTo>
                    <a:pt x="100" y="499"/>
                  </a:lnTo>
                  <a:lnTo>
                    <a:pt x="100" y="10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799"/>
            </a:p>
          </p:txBody>
        </p:sp>
      </p:grpSp>
      <p:grpSp>
        <p:nvGrpSpPr>
          <p:cNvPr id="3" name="Group 9"/>
          <p:cNvGrpSpPr>
            <a:grpSpLocks/>
          </p:cNvGrpSpPr>
          <p:nvPr/>
        </p:nvGrpSpPr>
        <p:grpSpPr bwMode="auto">
          <a:xfrm>
            <a:off x="3329156" y="1895475"/>
            <a:ext cx="803564" cy="711994"/>
            <a:chOff x="0" y="0"/>
            <a:chExt cx="741" cy="656"/>
          </a:xfrm>
        </p:grpSpPr>
        <p:sp>
          <p:nvSpPr>
            <p:cNvPr id="16" name="Line 10"/>
            <p:cNvSpPr>
              <a:spLocks noChangeShapeType="1"/>
            </p:cNvSpPr>
            <p:nvPr/>
          </p:nvSpPr>
          <p:spPr bwMode="auto">
            <a:xfrm>
              <a:off x="741" y="0"/>
              <a:ext cx="0" cy="0"/>
            </a:xfrm>
            <a:prstGeom prst="line">
              <a:avLst/>
            </a:prstGeom>
            <a:noFill/>
            <a:ln w="15875">
              <a:solidFill>
                <a:srgbClr val="449FDB"/>
              </a:solidFill>
              <a:round/>
              <a:headEnd/>
              <a:tailEnd/>
            </a:ln>
            <a:extLst>
              <a:ext uri="{909E8E84-426E-40DD-AFC4-6F175D3DCCD1}">
                <a14:hiddenFill xmlns:a14="http://schemas.microsoft.com/office/drawing/2010/main">
                  <a:noFill/>
                </a14:hiddenFill>
              </a:ext>
            </a:extLst>
          </p:spPr>
          <p:txBody>
            <a:bodyPr/>
            <a:lstStyle/>
            <a:p>
              <a:endParaRPr lang="zh-CN" altLang="en-US" sz="1799"/>
            </a:p>
          </p:txBody>
        </p:sp>
        <p:sp>
          <p:nvSpPr>
            <p:cNvPr id="17" name="Freeform 11"/>
            <p:cNvSpPr>
              <a:spLocks noEditPoints="1"/>
            </p:cNvSpPr>
            <p:nvPr/>
          </p:nvSpPr>
          <p:spPr bwMode="auto">
            <a:xfrm>
              <a:off x="0" y="44"/>
              <a:ext cx="675" cy="612"/>
            </a:xfrm>
            <a:custGeom>
              <a:avLst/>
              <a:gdLst>
                <a:gd name="T0" fmla="*/ 6361 w 286"/>
                <a:gd name="T1" fmla="*/ 6174 h 259"/>
                <a:gd name="T2" fmla="*/ 6205 w 286"/>
                <a:gd name="T3" fmla="*/ 5702 h 259"/>
                <a:gd name="T4" fmla="*/ 6795 w 286"/>
                <a:gd name="T5" fmla="*/ 4579 h 259"/>
                <a:gd name="T6" fmla="*/ 6958 w 286"/>
                <a:gd name="T7" fmla="*/ 3641 h 259"/>
                <a:gd name="T8" fmla="*/ 5549 w 286"/>
                <a:gd name="T9" fmla="*/ 1687 h 259"/>
                <a:gd name="T10" fmla="*/ 4128 w 286"/>
                <a:gd name="T11" fmla="*/ 3641 h 259"/>
                <a:gd name="T12" fmla="*/ 4312 w 286"/>
                <a:gd name="T13" fmla="*/ 4579 h 259"/>
                <a:gd name="T14" fmla="*/ 4902 w 286"/>
                <a:gd name="T15" fmla="*/ 5702 h 259"/>
                <a:gd name="T16" fmla="*/ 4718 w 286"/>
                <a:gd name="T17" fmla="*/ 6174 h 259"/>
                <a:gd name="T18" fmla="*/ 2233 w 286"/>
                <a:gd name="T19" fmla="*/ 8074 h 259"/>
                <a:gd name="T20" fmla="*/ 8874 w 286"/>
                <a:gd name="T21" fmla="*/ 8074 h 259"/>
                <a:gd name="T22" fmla="*/ 6361 w 286"/>
                <a:gd name="T23" fmla="*/ 6174 h 259"/>
                <a:gd name="T24" fmla="*/ 2986 w 286"/>
                <a:gd name="T25" fmla="*/ 6333 h 259"/>
                <a:gd name="T26" fmla="*/ 4222 w 286"/>
                <a:gd name="T27" fmla="*/ 5740 h 259"/>
                <a:gd name="T28" fmla="*/ 3809 w 286"/>
                <a:gd name="T29" fmla="*/ 4957 h 259"/>
                <a:gd name="T30" fmla="*/ 3510 w 286"/>
                <a:gd name="T31" fmla="*/ 4482 h 259"/>
                <a:gd name="T32" fmla="*/ 3443 w 286"/>
                <a:gd name="T33" fmla="*/ 3892 h 259"/>
                <a:gd name="T34" fmla="*/ 3564 w 286"/>
                <a:gd name="T35" fmla="*/ 3495 h 259"/>
                <a:gd name="T36" fmla="*/ 3993 w 286"/>
                <a:gd name="T37" fmla="*/ 1713 h 259"/>
                <a:gd name="T38" fmla="*/ 4775 w 286"/>
                <a:gd name="T39" fmla="*/ 1250 h 259"/>
                <a:gd name="T40" fmla="*/ 3325 w 286"/>
                <a:gd name="T41" fmla="*/ 0 h 259"/>
                <a:gd name="T42" fmla="*/ 1921 w 286"/>
                <a:gd name="T43" fmla="*/ 1994 h 259"/>
                <a:gd name="T44" fmla="*/ 2077 w 286"/>
                <a:gd name="T45" fmla="*/ 2904 h 259"/>
                <a:gd name="T46" fmla="*/ 2669 w 286"/>
                <a:gd name="T47" fmla="*/ 4026 h 259"/>
                <a:gd name="T48" fmla="*/ 2511 w 286"/>
                <a:gd name="T49" fmla="*/ 4482 h 259"/>
                <a:gd name="T50" fmla="*/ 0 w 286"/>
                <a:gd name="T51" fmla="*/ 6387 h 259"/>
                <a:gd name="T52" fmla="*/ 2851 w 286"/>
                <a:gd name="T53" fmla="*/ 6387 h 259"/>
                <a:gd name="T54" fmla="*/ 2986 w 286"/>
                <a:gd name="T55" fmla="*/ 6333 h 25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286" h="259">
                  <a:moveTo>
                    <a:pt x="205" y="198"/>
                  </a:moveTo>
                  <a:cubicBezTo>
                    <a:pt x="200" y="197"/>
                    <a:pt x="200" y="183"/>
                    <a:pt x="200" y="183"/>
                  </a:cubicBezTo>
                  <a:cubicBezTo>
                    <a:pt x="200" y="183"/>
                    <a:pt x="215" y="167"/>
                    <a:pt x="219" y="147"/>
                  </a:cubicBezTo>
                  <a:cubicBezTo>
                    <a:pt x="228" y="147"/>
                    <a:pt x="234" y="125"/>
                    <a:pt x="224" y="117"/>
                  </a:cubicBezTo>
                  <a:cubicBezTo>
                    <a:pt x="225" y="109"/>
                    <a:pt x="236" y="54"/>
                    <a:pt x="179" y="54"/>
                  </a:cubicBezTo>
                  <a:cubicBezTo>
                    <a:pt x="121" y="54"/>
                    <a:pt x="133" y="109"/>
                    <a:pt x="133" y="117"/>
                  </a:cubicBezTo>
                  <a:cubicBezTo>
                    <a:pt x="124" y="125"/>
                    <a:pt x="130" y="147"/>
                    <a:pt x="139" y="147"/>
                  </a:cubicBezTo>
                  <a:cubicBezTo>
                    <a:pt x="142" y="167"/>
                    <a:pt x="158" y="183"/>
                    <a:pt x="158" y="183"/>
                  </a:cubicBezTo>
                  <a:cubicBezTo>
                    <a:pt x="158" y="183"/>
                    <a:pt x="158" y="197"/>
                    <a:pt x="152" y="198"/>
                  </a:cubicBezTo>
                  <a:cubicBezTo>
                    <a:pt x="135" y="201"/>
                    <a:pt x="72" y="228"/>
                    <a:pt x="72" y="259"/>
                  </a:cubicBezTo>
                  <a:cubicBezTo>
                    <a:pt x="286" y="259"/>
                    <a:pt x="286" y="259"/>
                    <a:pt x="286" y="259"/>
                  </a:cubicBezTo>
                  <a:cubicBezTo>
                    <a:pt x="286" y="228"/>
                    <a:pt x="222" y="201"/>
                    <a:pt x="205" y="198"/>
                  </a:cubicBezTo>
                  <a:close/>
                  <a:moveTo>
                    <a:pt x="96" y="203"/>
                  </a:moveTo>
                  <a:cubicBezTo>
                    <a:pt x="108" y="195"/>
                    <a:pt x="123" y="188"/>
                    <a:pt x="136" y="184"/>
                  </a:cubicBezTo>
                  <a:cubicBezTo>
                    <a:pt x="131" y="178"/>
                    <a:pt x="126" y="169"/>
                    <a:pt x="123" y="159"/>
                  </a:cubicBezTo>
                  <a:cubicBezTo>
                    <a:pt x="119" y="156"/>
                    <a:pt x="115" y="151"/>
                    <a:pt x="113" y="144"/>
                  </a:cubicBezTo>
                  <a:cubicBezTo>
                    <a:pt x="111" y="138"/>
                    <a:pt x="110" y="131"/>
                    <a:pt x="111" y="125"/>
                  </a:cubicBezTo>
                  <a:cubicBezTo>
                    <a:pt x="111" y="120"/>
                    <a:pt x="113" y="116"/>
                    <a:pt x="115" y="112"/>
                  </a:cubicBezTo>
                  <a:cubicBezTo>
                    <a:pt x="113" y="99"/>
                    <a:pt x="113" y="74"/>
                    <a:pt x="129" y="55"/>
                  </a:cubicBezTo>
                  <a:cubicBezTo>
                    <a:pt x="136" y="48"/>
                    <a:pt x="144" y="43"/>
                    <a:pt x="154" y="40"/>
                  </a:cubicBezTo>
                  <a:cubicBezTo>
                    <a:pt x="152" y="22"/>
                    <a:pt x="143" y="0"/>
                    <a:pt x="107" y="0"/>
                  </a:cubicBezTo>
                  <a:cubicBezTo>
                    <a:pt x="50" y="0"/>
                    <a:pt x="61" y="56"/>
                    <a:pt x="62" y="64"/>
                  </a:cubicBezTo>
                  <a:cubicBezTo>
                    <a:pt x="52" y="71"/>
                    <a:pt x="58" y="93"/>
                    <a:pt x="67" y="93"/>
                  </a:cubicBezTo>
                  <a:cubicBezTo>
                    <a:pt x="71" y="114"/>
                    <a:pt x="86" y="129"/>
                    <a:pt x="86" y="129"/>
                  </a:cubicBezTo>
                  <a:cubicBezTo>
                    <a:pt x="86" y="129"/>
                    <a:pt x="86" y="143"/>
                    <a:pt x="81" y="144"/>
                  </a:cubicBezTo>
                  <a:cubicBezTo>
                    <a:pt x="64" y="147"/>
                    <a:pt x="0" y="175"/>
                    <a:pt x="0" y="205"/>
                  </a:cubicBezTo>
                  <a:cubicBezTo>
                    <a:pt x="92" y="205"/>
                    <a:pt x="92" y="205"/>
                    <a:pt x="92" y="205"/>
                  </a:cubicBezTo>
                  <a:cubicBezTo>
                    <a:pt x="93" y="205"/>
                    <a:pt x="95" y="204"/>
                    <a:pt x="96" y="20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799"/>
            </a:p>
          </p:txBody>
        </p:sp>
      </p:grpSp>
      <p:grpSp>
        <p:nvGrpSpPr>
          <p:cNvPr id="4" name="Group 14"/>
          <p:cNvGrpSpPr>
            <a:grpSpLocks/>
          </p:cNvGrpSpPr>
          <p:nvPr/>
        </p:nvGrpSpPr>
        <p:grpSpPr bwMode="auto">
          <a:xfrm>
            <a:off x="5194615" y="2016919"/>
            <a:ext cx="595232" cy="634604"/>
            <a:chOff x="0" y="0"/>
            <a:chExt cx="550" cy="587"/>
          </a:xfrm>
        </p:grpSpPr>
        <p:sp>
          <p:nvSpPr>
            <p:cNvPr id="19" name="Line 15"/>
            <p:cNvSpPr>
              <a:spLocks noChangeShapeType="1"/>
            </p:cNvSpPr>
            <p:nvPr/>
          </p:nvSpPr>
          <p:spPr bwMode="auto">
            <a:xfrm>
              <a:off x="0" y="0"/>
              <a:ext cx="0" cy="0"/>
            </a:xfrm>
            <a:prstGeom prst="line">
              <a:avLst/>
            </a:prstGeom>
            <a:noFill/>
            <a:ln w="15875">
              <a:solidFill>
                <a:srgbClr val="449FDB"/>
              </a:solidFill>
              <a:round/>
              <a:headEnd/>
              <a:tailEnd/>
            </a:ln>
            <a:extLst>
              <a:ext uri="{909E8E84-426E-40DD-AFC4-6F175D3DCCD1}">
                <a14:hiddenFill xmlns:a14="http://schemas.microsoft.com/office/drawing/2010/main">
                  <a:noFill/>
                </a14:hiddenFill>
              </a:ext>
            </a:extLst>
          </p:spPr>
          <p:txBody>
            <a:bodyPr/>
            <a:lstStyle/>
            <a:p>
              <a:endParaRPr lang="zh-CN" altLang="en-US" sz="1799"/>
            </a:p>
          </p:txBody>
        </p:sp>
        <p:sp>
          <p:nvSpPr>
            <p:cNvPr id="20" name="Freeform 16"/>
            <p:cNvSpPr>
              <a:spLocks noEditPoints="1"/>
            </p:cNvSpPr>
            <p:nvPr/>
          </p:nvSpPr>
          <p:spPr bwMode="auto">
            <a:xfrm>
              <a:off x="36" y="0"/>
              <a:ext cx="514" cy="587"/>
            </a:xfrm>
            <a:custGeom>
              <a:avLst/>
              <a:gdLst>
                <a:gd name="T0" fmla="*/ 74 w 514"/>
                <a:gd name="T1" fmla="*/ 587 h 587"/>
                <a:gd name="T2" fmla="*/ 439 w 514"/>
                <a:gd name="T3" fmla="*/ 587 h 587"/>
                <a:gd name="T4" fmla="*/ 478 w 514"/>
                <a:gd name="T5" fmla="*/ 185 h 587"/>
                <a:gd name="T6" fmla="*/ 38 w 514"/>
                <a:gd name="T7" fmla="*/ 185 h 587"/>
                <a:gd name="T8" fmla="*/ 74 w 514"/>
                <a:gd name="T9" fmla="*/ 587 h 587"/>
                <a:gd name="T10" fmla="*/ 330 w 514"/>
                <a:gd name="T11" fmla="*/ 74 h 587"/>
                <a:gd name="T12" fmla="*/ 330 w 514"/>
                <a:gd name="T13" fmla="*/ 0 h 587"/>
                <a:gd name="T14" fmla="*/ 184 w 514"/>
                <a:gd name="T15" fmla="*/ 0 h 587"/>
                <a:gd name="T16" fmla="*/ 184 w 514"/>
                <a:gd name="T17" fmla="*/ 74 h 587"/>
                <a:gd name="T18" fmla="*/ 0 w 514"/>
                <a:gd name="T19" fmla="*/ 74 h 587"/>
                <a:gd name="T20" fmla="*/ 0 w 514"/>
                <a:gd name="T21" fmla="*/ 185 h 587"/>
                <a:gd name="T22" fmla="*/ 38 w 514"/>
                <a:gd name="T23" fmla="*/ 146 h 587"/>
                <a:gd name="T24" fmla="*/ 478 w 514"/>
                <a:gd name="T25" fmla="*/ 146 h 587"/>
                <a:gd name="T26" fmla="*/ 514 w 514"/>
                <a:gd name="T27" fmla="*/ 185 h 587"/>
                <a:gd name="T28" fmla="*/ 514 w 514"/>
                <a:gd name="T29" fmla="*/ 74 h 587"/>
                <a:gd name="T30" fmla="*/ 330 w 514"/>
                <a:gd name="T31" fmla="*/ 74 h 587"/>
                <a:gd name="T32" fmla="*/ 294 w 514"/>
                <a:gd name="T33" fmla="*/ 74 h 587"/>
                <a:gd name="T34" fmla="*/ 220 w 514"/>
                <a:gd name="T35" fmla="*/ 74 h 587"/>
                <a:gd name="T36" fmla="*/ 220 w 514"/>
                <a:gd name="T37" fmla="*/ 36 h 587"/>
                <a:gd name="T38" fmla="*/ 294 w 514"/>
                <a:gd name="T39" fmla="*/ 36 h 587"/>
                <a:gd name="T40" fmla="*/ 294 w 514"/>
                <a:gd name="T41" fmla="*/ 74 h 58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14" h="587">
                  <a:moveTo>
                    <a:pt x="74" y="587"/>
                  </a:moveTo>
                  <a:lnTo>
                    <a:pt x="439" y="587"/>
                  </a:lnTo>
                  <a:lnTo>
                    <a:pt x="478" y="185"/>
                  </a:lnTo>
                  <a:lnTo>
                    <a:pt x="38" y="185"/>
                  </a:lnTo>
                  <a:lnTo>
                    <a:pt x="74" y="587"/>
                  </a:lnTo>
                  <a:close/>
                  <a:moveTo>
                    <a:pt x="330" y="74"/>
                  </a:moveTo>
                  <a:lnTo>
                    <a:pt x="330" y="0"/>
                  </a:lnTo>
                  <a:lnTo>
                    <a:pt x="184" y="0"/>
                  </a:lnTo>
                  <a:lnTo>
                    <a:pt x="184" y="74"/>
                  </a:lnTo>
                  <a:lnTo>
                    <a:pt x="0" y="74"/>
                  </a:lnTo>
                  <a:lnTo>
                    <a:pt x="0" y="185"/>
                  </a:lnTo>
                  <a:lnTo>
                    <a:pt x="38" y="146"/>
                  </a:lnTo>
                  <a:lnTo>
                    <a:pt x="478" y="146"/>
                  </a:lnTo>
                  <a:lnTo>
                    <a:pt x="514" y="185"/>
                  </a:lnTo>
                  <a:lnTo>
                    <a:pt x="514" y="74"/>
                  </a:lnTo>
                  <a:lnTo>
                    <a:pt x="330" y="74"/>
                  </a:lnTo>
                  <a:close/>
                  <a:moveTo>
                    <a:pt x="294" y="74"/>
                  </a:moveTo>
                  <a:lnTo>
                    <a:pt x="220" y="74"/>
                  </a:lnTo>
                  <a:lnTo>
                    <a:pt x="220" y="36"/>
                  </a:lnTo>
                  <a:lnTo>
                    <a:pt x="294" y="36"/>
                  </a:lnTo>
                  <a:lnTo>
                    <a:pt x="294" y="7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799"/>
            </a:p>
          </p:txBody>
        </p:sp>
      </p:grpSp>
      <p:pic>
        <p:nvPicPr>
          <p:cNvPr id="21" name="Group 19"/>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54121" y="1952625"/>
            <a:ext cx="648803" cy="690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文本框 44"/>
          <p:cNvSpPr txBox="1">
            <a:spLocks noChangeArrowheads="1"/>
          </p:cNvSpPr>
          <p:nvPr/>
        </p:nvSpPr>
        <p:spPr bwMode="auto">
          <a:xfrm>
            <a:off x="1379175" y="3173018"/>
            <a:ext cx="960878" cy="307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400" b="1" dirty="0">
                <a:solidFill>
                  <a:schemeClr val="tx1">
                    <a:lumMod val="65000"/>
                    <a:lumOff val="35000"/>
                  </a:schemeClr>
                </a:solidFill>
                <a:latin typeface="微软雅黑" pitchFamily="34" charset="-122"/>
                <a:ea typeface="微软雅黑" pitchFamily="34" charset="-122"/>
              </a:rPr>
              <a:t>标题内容</a:t>
            </a:r>
          </a:p>
        </p:txBody>
      </p:sp>
      <p:sp>
        <p:nvSpPr>
          <p:cNvPr id="23" name="文本框 45"/>
          <p:cNvSpPr txBox="1">
            <a:spLocks noChangeArrowheads="1"/>
          </p:cNvSpPr>
          <p:nvPr/>
        </p:nvSpPr>
        <p:spPr bwMode="auto">
          <a:xfrm>
            <a:off x="1136323" y="3450432"/>
            <a:ext cx="1349986" cy="707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这里填具体描述这里填具体描述</a:t>
            </a:r>
          </a:p>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a:t>
            </a:r>
          </a:p>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a:t>
            </a:r>
          </a:p>
        </p:txBody>
      </p:sp>
      <p:sp>
        <p:nvSpPr>
          <p:cNvPr id="24" name="文本框 46"/>
          <p:cNvSpPr txBox="1">
            <a:spLocks noChangeArrowheads="1"/>
          </p:cNvSpPr>
          <p:nvPr/>
        </p:nvSpPr>
        <p:spPr bwMode="auto">
          <a:xfrm>
            <a:off x="3202969" y="3173018"/>
            <a:ext cx="1081039" cy="307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400" b="1" dirty="0">
                <a:solidFill>
                  <a:schemeClr val="tx1">
                    <a:lumMod val="65000"/>
                    <a:lumOff val="35000"/>
                  </a:schemeClr>
                </a:solidFill>
                <a:latin typeface="微软雅黑" pitchFamily="34" charset="-122"/>
                <a:ea typeface="微软雅黑" pitchFamily="34" charset="-122"/>
              </a:rPr>
              <a:t>标题内容</a:t>
            </a:r>
          </a:p>
        </p:txBody>
      </p:sp>
      <p:sp>
        <p:nvSpPr>
          <p:cNvPr id="25" name="文本框 47"/>
          <p:cNvSpPr txBox="1">
            <a:spLocks noChangeArrowheads="1"/>
          </p:cNvSpPr>
          <p:nvPr/>
        </p:nvSpPr>
        <p:spPr bwMode="auto">
          <a:xfrm>
            <a:off x="2961302" y="3450432"/>
            <a:ext cx="1348796" cy="707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这里填具体描述这里填具体描述</a:t>
            </a:r>
          </a:p>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a:t>
            </a:r>
          </a:p>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a:t>
            </a:r>
          </a:p>
        </p:txBody>
      </p:sp>
      <p:sp>
        <p:nvSpPr>
          <p:cNvPr id="26" name="文本框 48"/>
          <p:cNvSpPr txBox="1">
            <a:spLocks noChangeArrowheads="1"/>
          </p:cNvSpPr>
          <p:nvPr/>
        </p:nvSpPr>
        <p:spPr bwMode="auto">
          <a:xfrm>
            <a:off x="5168424" y="3173018"/>
            <a:ext cx="1059537" cy="307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400" b="1" dirty="0">
                <a:solidFill>
                  <a:schemeClr val="tx1">
                    <a:lumMod val="65000"/>
                    <a:lumOff val="35000"/>
                  </a:schemeClr>
                </a:solidFill>
                <a:latin typeface="微软雅黑" pitchFamily="34" charset="-122"/>
                <a:ea typeface="微软雅黑" pitchFamily="34" charset="-122"/>
              </a:rPr>
              <a:t>标题内容</a:t>
            </a:r>
          </a:p>
        </p:txBody>
      </p:sp>
      <p:sp>
        <p:nvSpPr>
          <p:cNvPr id="27" name="文本框 49"/>
          <p:cNvSpPr txBox="1">
            <a:spLocks noChangeArrowheads="1"/>
          </p:cNvSpPr>
          <p:nvPr/>
        </p:nvSpPr>
        <p:spPr bwMode="auto">
          <a:xfrm>
            <a:off x="4925569" y="3450432"/>
            <a:ext cx="1348796" cy="707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这里填具体描述这里填具体描述</a:t>
            </a:r>
          </a:p>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a:t>
            </a:r>
          </a:p>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a:t>
            </a:r>
          </a:p>
        </p:txBody>
      </p:sp>
      <p:sp>
        <p:nvSpPr>
          <p:cNvPr id="28" name="文本框 50"/>
          <p:cNvSpPr txBox="1">
            <a:spLocks noChangeArrowheads="1"/>
          </p:cNvSpPr>
          <p:nvPr/>
        </p:nvSpPr>
        <p:spPr bwMode="auto">
          <a:xfrm>
            <a:off x="6875946" y="3173018"/>
            <a:ext cx="916262" cy="307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400" b="1" dirty="0">
                <a:solidFill>
                  <a:schemeClr val="tx1">
                    <a:lumMod val="65000"/>
                    <a:lumOff val="35000"/>
                  </a:schemeClr>
                </a:solidFill>
                <a:latin typeface="微软雅黑" pitchFamily="34" charset="-122"/>
                <a:ea typeface="微软雅黑" pitchFamily="34" charset="-122"/>
              </a:rPr>
              <a:t>标题内容</a:t>
            </a:r>
          </a:p>
        </p:txBody>
      </p:sp>
      <p:sp>
        <p:nvSpPr>
          <p:cNvPr id="29" name="文本框 51"/>
          <p:cNvSpPr txBox="1">
            <a:spLocks noChangeArrowheads="1"/>
          </p:cNvSpPr>
          <p:nvPr/>
        </p:nvSpPr>
        <p:spPr bwMode="auto">
          <a:xfrm>
            <a:off x="6666029" y="3450432"/>
            <a:ext cx="1349986" cy="707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这里填具体描述这里填具体描述</a:t>
            </a:r>
          </a:p>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a:t>
            </a:r>
          </a:p>
          <a:p>
            <a:pPr eaLnBrk="1" hangingPunct="1">
              <a:buFont typeface="Arial" panose="020B0604020202020204" pitchFamily="34" charset="0"/>
              <a:buNone/>
            </a:pPr>
            <a:r>
              <a:rPr lang="zh-CN" altLang="en-US" sz="1000" dirty="0">
                <a:solidFill>
                  <a:schemeClr val="tx1">
                    <a:lumMod val="65000"/>
                    <a:lumOff val="35000"/>
                  </a:schemeClr>
                </a:solidFill>
                <a:latin typeface="微软雅黑" pitchFamily="34" charset="-122"/>
                <a:ea typeface="微软雅黑" pitchFamily="34" charset="-122"/>
              </a:rPr>
              <a:t>这里填具体描述</a:t>
            </a:r>
          </a:p>
        </p:txBody>
      </p:sp>
    </p:spTree>
    <p:extLst>
      <p:ext uri="{BB962C8B-B14F-4D97-AF65-F5344CB8AC3E}">
        <p14:creationId xmlns:p14="http://schemas.microsoft.com/office/powerpoint/2010/main" val="909885136"/>
      </p:ext>
    </p:extLst>
  </p:cSld>
  <p:clrMapOvr>
    <a:masterClrMapping/>
  </p:clrMapOvr>
  <mc:AlternateContent xmlns:mc="http://schemas.openxmlformats.org/markup-compatibility/2006">
    <mc:Choice xmlns:p14="http://schemas.microsoft.com/office/powerpoint/2010/main" Requires="p14">
      <p:transition spd="slow" p14:dur="1250" advClick="0" advTm="5000">
        <p:split orient="vert"/>
      </p:transition>
    </mc:Choice>
    <mc:Fallback>
      <p:transition spd="slow" advClick="0" advTm="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1000"/>
                                        <p:tgtEl>
                                          <p:spTgt spid="23"/>
                                        </p:tgtEl>
                                      </p:cBhvr>
                                    </p:animEffect>
                                    <p:anim calcmode="lin" valueType="num">
                                      <p:cBhvr>
                                        <p:cTn id="23" dur="1000" fill="hold"/>
                                        <p:tgtEl>
                                          <p:spTgt spid="23"/>
                                        </p:tgtEl>
                                        <p:attrNameLst>
                                          <p:attrName>ppt_x</p:attrName>
                                        </p:attrNameLst>
                                      </p:cBhvr>
                                      <p:tavLst>
                                        <p:tav tm="0">
                                          <p:val>
                                            <p:strVal val="#ppt_x"/>
                                          </p:val>
                                        </p:tav>
                                        <p:tav tm="100000">
                                          <p:val>
                                            <p:strVal val="#ppt_x"/>
                                          </p:val>
                                        </p:tav>
                                      </p:tavLst>
                                    </p:anim>
                                    <p:anim calcmode="lin" valueType="num">
                                      <p:cBhvr>
                                        <p:cTn id="24" dur="1000" fill="hold"/>
                                        <p:tgtEl>
                                          <p:spTgt spid="23"/>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42" presetClass="entr" presetSubtype="0"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1000"/>
                                        <p:tgtEl>
                                          <p:spTgt spid="9"/>
                                        </p:tgtEl>
                                      </p:cBhvr>
                                    </p:animEffect>
                                    <p:anim calcmode="lin" valueType="num">
                                      <p:cBhvr>
                                        <p:cTn id="34" dur="1000" fill="hold"/>
                                        <p:tgtEl>
                                          <p:spTgt spid="9"/>
                                        </p:tgtEl>
                                        <p:attrNameLst>
                                          <p:attrName>ppt_x</p:attrName>
                                        </p:attrNameLst>
                                      </p:cBhvr>
                                      <p:tavLst>
                                        <p:tav tm="0">
                                          <p:val>
                                            <p:strVal val="#ppt_x"/>
                                          </p:val>
                                        </p:tav>
                                        <p:tav tm="100000">
                                          <p:val>
                                            <p:strVal val="#ppt_x"/>
                                          </p:val>
                                        </p:tav>
                                      </p:tavLst>
                                    </p:anim>
                                    <p:anim calcmode="lin" valueType="num">
                                      <p:cBhvr>
                                        <p:cTn id="35" dur="1000" fill="hold"/>
                                        <p:tgtEl>
                                          <p:spTgt spid="9"/>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fade">
                                      <p:cBhvr>
                                        <p:cTn id="38" dur="1000"/>
                                        <p:tgtEl>
                                          <p:spTgt spid="24"/>
                                        </p:tgtEl>
                                      </p:cBhvr>
                                    </p:animEffect>
                                    <p:anim calcmode="lin" valueType="num">
                                      <p:cBhvr>
                                        <p:cTn id="39" dur="1000" fill="hold"/>
                                        <p:tgtEl>
                                          <p:spTgt spid="24"/>
                                        </p:tgtEl>
                                        <p:attrNameLst>
                                          <p:attrName>ppt_x</p:attrName>
                                        </p:attrNameLst>
                                      </p:cBhvr>
                                      <p:tavLst>
                                        <p:tav tm="0">
                                          <p:val>
                                            <p:strVal val="#ppt_x"/>
                                          </p:val>
                                        </p:tav>
                                        <p:tav tm="100000">
                                          <p:val>
                                            <p:strVal val="#ppt_x"/>
                                          </p:val>
                                        </p:tav>
                                      </p:tavLst>
                                    </p:anim>
                                    <p:anim calcmode="lin" valueType="num">
                                      <p:cBhvr>
                                        <p:cTn id="40" dur="1000" fill="hold"/>
                                        <p:tgtEl>
                                          <p:spTgt spid="24"/>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1000"/>
                                        <p:tgtEl>
                                          <p:spTgt spid="25"/>
                                        </p:tgtEl>
                                      </p:cBhvr>
                                    </p:animEffect>
                                    <p:anim calcmode="lin" valueType="num">
                                      <p:cBhvr>
                                        <p:cTn id="44" dur="1000" fill="hold"/>
                                        <p:tgtEl>
                                          <p:spTgt spid="25"/>
                                        </p:tgtEl>
                                        <p:attrNameLst>
                                          <p:attrName>ppt_x</p:attrName>
                                        </p:attrNameLst>
                                      </p:cBhvr>
                                      <p:tavLst>
                                        <p:tav tm="0">
                                          <p:val>
                                            <p:strVal val="#ppt_x"/>
                                          </p:val>
                                        </p:tav>
                                        <p:tav tm="100000">
                                          <p:val>
                                            <p:strVal val="#ppt_x"/>
                                          </p:val>
                                        </p:tav>
                                      </p:tavLst>
                                    </p:anim>
                                    <p:anim calcmode="lin" valueType="num">
                                      <p:cBhvr>
                                        <p:cTn id="45" dur="1000" fill="hold"/>
                                        <p:tgtEl>
                                          <p:spTgt spid="25"/>
                                        </p:tgtEl>
                                        <p:attrNameLst>
                                          <p:attrName>ppt_y</p:attrName>
                                        </p:attrNameLst>
                                      </p:cBhvr>
                                      <p:tavLst>
                                        <p:tav tm="0">
                                          <p:val>
                                            <p:strVal val="#ppt_y+.1"/>
                                          </p:val>
                                        </p:tav>
                                        <p:tav tm="100000">
                                          <p:val>
                                            <p:strVal val="#ppt_y"/>
                                          </p:val>
                                        </p:tav>
                                      </p:tavLst>
                                    </p:anim>
                                  </p:childTnLst>
                                </p:cTn>
                              </p:par>
                            </p:childTnLst>
                          </p:cTn>
                        </p:par>
                        <p:par>
                          <p:cTn id="46" fill="hold">
                            <p:stCondLst>
                              <p:cond delay="2000"/>
                            </p:stCondLst>
                            <p:childTnLst>
                              <p:par>
                                <p:cTn id="47" presetID="42" presetClass="entr" presetSubtype="0" fill="hold" nodeType="afterEffect">
                                  <p:stCondLst>
                                    <p:cond delay="0"/>
                                  </p:stCondLst>
                                  <p:childTnLst>
                                    <p:set>
                                      <p:cBhvr>
                                        <p:cTn id="48" dur="1" fill="hold">
                                          <p:stCondLst>
                                            <p:cond delay="0"/>
                                          </p:stCondLst>
                                        </p:cTn>
                                        <p:tgtEl>
                                          <p:spTgt spid="4"/>
                                        </p:tgtEl>
                                        <p:attrNameLst>
                                          <p:attrName>style.visibility</p:attrName>
                                        </p:attrNameLst>
                                      </p:cBhvr>
                                      <p:to>
                                        <p:strVal val="visible"/>
                                      </p:to>
                                    </p:set>
                                    <p:animEffect transition="in" filter="fade">
                                      <p:cBhvr>
                                        <p:cTn id="49" dur="1000"/>
                                        <p:tgtEl>
                                          <p:spTgt spid="4"/>
                                        </p:tgtEl>
                                      </p:cBhvr>
                                    </p:animEffect>
                                    <p:anim calcmode="lin" valueType="num">
                                      <p:cBhvr>
                                        <p:cTn id="50" dur="1000" fill="hold"/>
                                        <p:tgtEl>
                                          <p:spTgt spid="4"/>
                                        </p:tgtEl>
                                        <p:attrNameLst>
                                          <p:attrName>ppt_x</p:attrName>
                                        </p:attrNameLst>
                                      </p:cBhvr>
                                      <p:tavLst>
                                        <p:tav tm="0">
                                          <p:val>
                                            <p:strVal val="#ppt_x"/>
                                          </p:val>
                                        </p:tav>
                                        <p:tav tm="100000">
                                          <p:val>
                                            <p:strVal val="#ppt_x"/>
                                          </p:val>
                                        </p:tav>
                                      </p:tavLst>
                                    </p:anim>
                                    <p:anim calcmode="lin" valueType="num">
                                      <p:cBhvr>
                                        <p:cTn id="51" dur="1000" fill="hold"/>
                                        <p:tgtEl>
                                          <p:spTgt spid="4"/>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10"/>
                                        </p:tgtEl>
                                        <p:attrNameLst>
                                          <p:attrName>style.visibility</p:attrName>
                                        </p:attrNameLst>
                                      </p:cBhvr>
                                      <p:to>
                                        <p:strVal val="visible"/>
                                      </p:to>
                                    </p:set>
                                    <p:animEffect transition="in" filter="fade">
                                      <p:cBhvr>
                                        <p:cTn id="54" dur="1000"/>
                                        <p:tgtEl>
                                          <p:spTgt spid="10"/>
                                        </p:tgtEl>
                                      </p:cBhvr>
                                    </p:animEffect>
                                    <p:anim calcmode="lin" valueType="num">
                                      <p:cBhvr>
                                        <p:cTn id="55" dur="1000" fill="hold"/>
                                        <p:tgtEl>
                                          <p:spTgt spid="10"/>
                                        </p:tgtEl>
                                        <p:attrNameLst>
                                          <p:attrName>ppt_x</p:attrName>
                                        </p:attrNameLst>
                                      </p:cBhvr>
                                      <p:tavLst>
                                        <p:tav tm="0">
                                          <p:val>
                                            <p:strVal val="#ppt_x"/>
                                          </p:val>
                                        </p:tav>
                                        <p:tav tm="100000">
                                          <p:val>
                                            <p:strVal val="#ppt_x"/>
                                          </p:val>
                                        </p:tav>
                                      </p:tavLst>
                                    </p:anim>
                                    <p:anim calcmode="lin" valueType="num">
                                      <p:cBhvr>
                                        <p:cTn id="56" dur="1000" fill="hold"/>
                                        <p:tgtEl>
                                          <p:spTgt spid="10"/>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26"/>
                                        </p:tgtEl>
                                        <p:attrNameLst>
                                          <p:attrName>style.visibility</p:attrName>
                                        </p:attrNameLst>
                                      </p:cBhvr>
                                      <p:to>
                                        <p:strVal val="visible"/>
                                      </p:to>
                                    </p:set>
                                    <p:animEffect transition="in" filter="fade">
                                      <p:cBhvr>
                                        <p:cTn id="59" dur="1000"/>
                                        <p:tgtEl>
                                          <p:spTgt spid="26"/>
                                        </p:tgtEl>
                                      </p:cBhvr>
                                    </p:animEffect>
                                    <p:anim calcmode="lin" valueType="num">
                                      <p:cBhvr>
                                        <p:cTn id="60" dur="1000" fill="hold"/>
                                        <p:tgtEl>
                                          <p:spTgt spid="26"/>
                                        </p:tgtEl>
                                        <p:attrNameLst>
                                          <p:attrName>ppt_x</p:attrName>
                                        </p:attrNameLst>
                                      </p:cBhvr>
                                      <p:tavLst>
                                        <p:tav tm="0">
                                          <p:val>
                                            <p:strVal val="#ppt_x"/>
                                          </p:val>
                                        </p:tav>
                                        <p:tav tm="100000">
                                          <p:val>
                                            <p:strVal val="#ppt_x"/>
                                          </p:val>
                                        </p:tav>
                                      </p:tavLst>
                                    </p:anim>
                                    <p:anim calcmode="lin" valueType="num">
                                      <p:cBhvr>
                                        <p:cTn id="61" dur="1000" fill="hold"/>
                                        <p:tgtEl>
                                          <p:spTgt spid="26"/>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27"/>
                                        </p:tgtEl>
                                        <p:attrNameLst>
                                          <p:attrName>style.visibility</p:attrName>
                                        </p:attrNameLst>
                                      </p:cBhvr>
                                      <p:to>
                                        <p:strVal val="visible"/>
                                      </p:to>
                                    </p:set>
                                    <p:animEffect transition="in" filter="fade">
                                      <p:cBhvr>
                                        <p:cTn id="64" dur="1000"/>
                                        <p:tgtEl>
                                          <p:spTgt spid="27"/>
                                        </p:tgtEl>
                                      </p:cBhvr>
                                    </p:animEffect>
                                    <p:anim calcmode="lin" valueType="num">
                                      <p:cBhvr>
                                        <p:cTn id="65" dur="1000" fill="hold"/>
                                        <p:tgtEl>
                                          <p:spTgt spid="27"/>
                                        </p:tgtEl>
                                        <p:attrNameLst>
                                          <p:attrName>ppt_x</p:attrName>
                                        </p:attrNameLst>
                                      </p:cBhvr>
                                      <p:tavLst>
                                        <p:tav tm="0">
                                          <p:val>
                                            <p:strVal val="#ppt_x"/>
                                          </p:val>
                                        </p:tav>
                                        <p:tav tm="100000">
                                          <p:val>
                                            <p:strVal val="#ppt_x"/>
                                          </p:val>
                                        </p:tav>
                                      </p:tavLst>
                                    </p:anim>
                                    <p:anim calcmode="lin" valueType="num">
                                      <p:cBhvr>
                                        <p:cTn id="66" dur="1000" fill="hold"/>
                                        <p:tgtEl>
                                          <p:spTgt spid="27"/>
                                        </p:tgtEl>
                                        <p:attrNameLst>
                                          <p:attrName>ppt_y</p:attrName>
                                        </p:attrNameLst>
                                      </p:cBhvr>
                                      <p:tavLst>
                                        <p:tav tm="0">
                                          <p:val>
                                            <p:strVal val="#ppt_y+.1"/>
                                          </p:val>
                                        </p:tav>
                                        <p:tav tm="100000">
                                          <p:val>
                                            <p:strVal val="#ppt_y"/>
                                          </p:val>
                                        </p:tav>
                                      </p:tavLst>
                                    </p:anim>
                                  </p:childTnLst>
                                </p:cTn>
                              </p:par>
                            </p:childTnLst>
                          </p:cTn>
                        </p:par>
                        <p:par>
                          <p:cTn id="67" fill="hold">
                            <p:stCondLst>
                              <p:cond delay="3000"/>
                            </p:stCondLst>
                            <p:childTnLst>
                              <p:par>
                                <p:cTn id="68" presetID="42" presetClass="entr" presetSubtype="0" fill="hold" nodeType="afterEffect">
                                  <p:stCondLst>
                                    <p:cond delay="0"/>
                                  </p:stCondLst>
                                  <p:childTnLst>
                                    <p:set>
                                      <p:cBhvr>
                                        <p:cTn id="69" dur="1" fill="hold">
                                          <p:stCondLst>
                                            <p:cond delay="0"/>
                                          </p:stCondLst>
                                        </p:cTn>
                                        <p:tgtEl>
                                          <p:spTgt spid="21"/>
                                        </p:tgtEl>
                                        <p:attrNameLst>
                                          <p:attrName>style.visibility</p:attrName>
                                        </p:attrNameLst>
                                      </p:cBhvr>
                                      <p:to>
                                        <p:strVal val="visible"/>
                                      </p:to>
                                    </p:set>
                                    <p:animEffect transition="in" filter="fade">
                                      <p:cBhvr>
                                        <p:cTn id="70" dur="1000"/>
                                        <p:tgtEl>
                                          <p:spTgt spid="21"/>
                                        </p:tgtEl>
                                      </p:cBhvr>
                                    </p:animEffect>
                                    <p:anim calcmode="lin" valueType="num">
                                      <p:cBhvr>
                                        <p:cTn id="71" dur="1000" fill="hold"/>
                                        <p:tgtEl>
                                          <p:spTgt spid="21"/>
                                        </p:tgtEl>
                                        <p:attrNameLst>
                                          <p:attrName>ppt_x</p:attrName>
                                        </p:attrNameLst>
                                      </p:cBhvr>
                                      <p:tavLst>
                                        <p:tav tm="0">
                                          <p:val>
                                            <p:strVal val="#ppt_x"/>
                                          </p:val>
                                        </p:tav>
                                        <p:tav tm="100000">
                                          <p:val>
                                            <p:strVal val="#ppt_x"/>
                                          </p:val>
                                        </p:tav>
                                      </p:tavLst>
                                    </p:anim>
                                    <p:anim calcmode="lin" valueType="num">
                                      <p:cBhvr>
                                        <p:cTn id="72" dur="1000" fill="hold"/>
                                        <p:tgtEl>
                                          <p:spTgt spid="21"/>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11"/>
                                        </p:tgtEl>
                                        <p:attrNameLst>
                                          <p:attrName>style.visibility</p:attrName>
                                        </p:attrNameLst>
                                      </p:cBhvr>
                                      <p:to>
                                        <p:strVal val="visible"/>
                                      </p:to>
                                    </p:set>
                                    <p:animEffect transition="in" filter="fade">
                                      <p:cBhvr>
                                        <p:cTn id="75" dur="1000"/>
                                        <p:tgtEl>
                                          <p:spTgt spid="11"/>
                                        </p:tgtEl>
                                      </p:cBhvr>
                                    </p:animEffect>
                                    <p:anim calcmode="lin" valueType="num">
                                      <p:cBhvr>
                                        <p:cTn id="76" dur="1000" fill="hold"/>
                                        <p:tgtEl>
                                          <p:spTgt spid="11"/>
                                        </p:tgtEl>
                                        <p:attrNameLst>
                                          <p:attrName>ppt_x</p:attrName>
                                        </p:attrNameLst>
                                      </p:cBhvr>
                                      <p:tavLst>
                                        <p:tav tm="0">
                                          <p:val>
                                            <p:strVal val="#ppt_x"/>
                                          </p:val>
                                        </p:tav>
                                        <p:tav tm="100000">
                                          <p:val>
                                            <p:strVal val="#ppt_x"/>
                                          </p:val>
                                        </p:tav>
                                      </p:tavLst>
                                    </p:anim>
                                    <p:anim calcmode="lin" valueType="num">
                                      <p:cBhvr>
                                        <p:cTn id="77" dur="1000" fill="hold"/>
                                        <p:tgtEl>
                                          <p:spTgt spid="11"/>
                                        </p:tgtEl>
                                        <p:attrNameLst>
                                          <p:attrName>ppt_y</p:attrName>
                                        </p:attrNameLst>
                                      </p:cBhvr>
                                      <p:tavLst>
                                        <p:tav tm="0">
                                          <p:val>
                                            <p:strVal val="#ppt_y+.1"/>
                                          </p:val>
                                        </p:tav>
                                        <p:tav tm="100000">
                                          <p:val>
                                            <p:strVal val="#ppt_y"/>
                                          </p:val>
                                        </p:tav>
                                      </p:tavLst>
                                    </p:anim>
                                  </p:childTnLst>
                                </p:cTn>
                              </p:par>
                              <p:par>
                                <p:cTn id="78" presetID="42" presetClass="entr" presetSubtype="0" fill="hold" grpId="0" nodeType="withEffect">
                                  <p:stCondLst>
                                    <p:cond delay="0"/>
                                  </p:stCondLst>
                                  <p:childTnLst>
                                    <p:set>
                                      <p:cBhvr>
                                        <p:cTn id="79" dur="1" fill="hold">
                                          <p:stCondLst>
                                            <p:cond delay="0"/>
                                          </p:stCondLst>
                                        </p:cTn>
                                        <p:tgtEl>
                                          <p:spTgt spid="28"/>
                                        </p:tgtEl>
                                        <p:attrNameLst>
                                          <p:attrName>style.visibility</p:attrName>
                                        </p:attrNameLst>
                                      </p:cBhvr>
                                      <p:to>
                                        <p:strVal val="visible"/>
                                      </p:to>
                                    </p:set>
                                    <p:animEffect transition="in" filter="fade">
                                      <p:cBhvr>
                                        <p:cTn id="80" dur="1000"/>
                                        <p:tgtEl>
                                          <p:spTgt spid="28"/>
                                        </p:tgtEl>
                                      </p:cBhvr>
                                    </p:animEffect>
                                    <p:anim calcmode="lin" valueType="num">
                                      <p:cBhvr>
                                        <p:cTn id="81" dur="1000" fill="hold"/>
                                        <p:tgtEl>
                                          <p:spTgt spid="28"/>
                                        </p:tgtEl>
                                        <p:attrNameLst>
                                          <p:attrName>ppt_x</p:attrName>
                                        </p:attrNameLst>
                                      </p:cBhvr>
                                      <p:tavLst>
                                        <p:tav tm="0">
                                          <p:val>
                                            <p:strVal val="#ppt_x"/>
                                          </p:val>
                                        </p:tav>
                                        <p:tav tm="100000">
                                          <p:val>
                                            <p:strVal val="#ppt_x"/>
                                          </p:val>
                                        </p:tav>
                                      </p:tavLst>
                                    </p:anim>
                                    <p:anim calcmode="lin" valueType="num">
                                      <p:cBhvr>
                                        <p:cTn id="82" dur="1000" fill="hold"/>
                                        <p:tgtEl>
                                          <p:spTgt spid="28"/>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fade">
                                      <p:cBhvr>
                                        <p:cTn id="85" dur="1000"/>
                                        <p:tgtEl>
                                          <p:spTgt spid="29"/>
                                        </p:tgtEl>
                                      </p:cBhvr>
                                    </p:animEffect>
                                    <p:anim calcmode="lin" valueType="num">
                                      <p:cBhvr>
                                        <p:cTn id="86" dur="1000" fill="hold"/>
                                        <p:tgtEl>
                                          <p:spTgt spid="29"/>
                                        </p:tgtEl>
                                        <p:attrNameLst>
                                          <p:attrName>ppt_x</p:attrName>
                                        </p:attrNameLst>
                                      </p:cBhvr>
                                      <p:tavLst>
                                        <p:tav tm="0">
                                          <p:val>
                                            <p:strVal val="#ppt_x"/>
                                          </p:val>
                                        </p:tav>
                                        <p:tav tm="100000">
                                          <p:val>
                                            <p:strVal val="#ppt_x"/>
                                          </p:val>
                                        </p:tav>
                                      </p:tavLst>
                                    </p:anim>
                                    <p:anim calcmode="lin" valueType="num">
                                      <p:cBhvr>
                                        <p:cTn id="87"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autoUpdateAnimBg="0"/>
      <p:bldP spid="9" grpId="0" animBg="1" autoUpdateAnimBg="0"/>
      <p:bldP spid="10" grpId="0" animBg="1" autoUpdateAnimBg="0"/>
      <p:bldP spid="11" grpId="0" animBg="1" autoUpdateAnimBg="0"/>
      <p:bldP spid="22" grpId="0" autoUpdateAnimBg="0"/>
      <p:bldP spid="23" grpId="0" autoUpdateAnimBg="0"/>
      <p:bldP spid="24" grpId="0" autoUpdateAnimBg="0"/>
      <p:bldP spid="25" grpId="0" autoUpdateAnimBg="0"/>
      <p:bldP spid="26" grpId="0" autoUpdateAnimBg="0"/>
      <p:bldP spid="27" grpId="0" autoUpdateAnimBg="0"/>
      <p:bldP spid="28" grpId="0" autoUpdateAnimBg="0"/>
      <p:bldP spid="29" grpId="0" autoUpdateAnimBg="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多彩年度工作总结"/>
</p:tagLst>
</file>

<file path=ppt/tags/tag10.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2"/>
</p:tagLst>
</file>

<file path=ppt/tags/tag11.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4"/>
</p:tagLst>
</file>

<file path=ppt/tags/tag12.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5"/>
</p:tagLst>
</file>

<file path=ppt/tags/tag13.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6"/>
</p:tagLst>
</file>

<file path=ppt/tags/tag14.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1"/>
</p:tagLst>
</file>

<file path=ppt/tags/tag15.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1"/>
</p:tagLst>
</file>

<file path=ppt/tags/tag16.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2"/>
</p:tagLst>
</file>

<file path=ppt/tags/tag17.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3"/>
</p:tagLst>
</file>

<file path=ppt/tags/tag18.xml><?xml version="1.0" encoding="utf-8"?>
<p:tagLst xmlns:a="http://schemas.openxmlformats.org/drawingml/2006/main" xmlns:r="http://schemas.openxmlformats.org/officeDocument/2006/relationships" xmlns:p="http://schemas.openxmlformats.org/presentationml/2006/main">
  <p:tag name="TIMING" val="|8"/>
</p:tagLst>
</file>

<file path=ppt/tags/tag2.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4"/>
</p:tagLst>
</file>

<file path=ppt/tags/tag3.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10"/>
</p:tagLst>
</file>

<file path=ppt/tags/tag4.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11"/>
</p:tagLst>
</file>

<file path=ppt/tags/tag5.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12"/>
</p:tagLst>
</file>

<file path=ppt/tags/tag6.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3"/>
</p:tagLst>
</file>

<file path=ppt/tags/tag7.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7"/>
</p:tagLst>
</file>

<file path=ppt/tags/tag8.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8"/>
</p:tagLst>
</file>

<file path=ppt/tags/tag9.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9"/>
</p:tagLst>
</file>

<file path=ppt/theme/theme1.xml><?xml version="1.0" encoding="utf-8"?>
<a:theme xmlns:a="http://schemas.openxmlformats.org/drawingml/2006/main" name="Office 主题​​">
  <a:themeElements>
    <a:clrScheme name="自定义 141">
      <a:dk1>
        <a:sysClr val="windowText" lastClr="000000"/>
      </a:dk1>
      <a:lt1>
        <a:sysClr val="window" lastClr="FFFFFF"/>
      </a:lt1>
      <a:dk2>
        <a:srgbClr val="5A6378"/>
      </a:dk2>
      <a:lt2>
        <a:srgbClr val="7F7F7F"/>
      </a:lt2>
      <a:accent1>
        <a:srgbClr val="3C8DBE"/>
      </a:accent1>
      <a:accent2>
        <a:srgbClr val="5CC2EB"/>
      </a:accent2>
      <a:accent3>
        <a:srgbClr val="3C8DBE"/>
      </a:accent3>
      <a:accent4>
        <a:srgbClr val="5CC2EB"/>
      </a:accent4>
      <a:accent5>
        <a:srgbClr val="3C8DBE"/>
      </a:accent5>
      <a:accent6>
        <a:srgbClr val="5CC2EB"/>
      </a:accent6>
      <a:hlink>
        <a:srgbClr val="168BBA"/>
      </a:hlink>
      <a:folHlink>
        <a:srgbClr val="68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3853</TotalTime>
  <Words>1576</Words>
  <Application>Microsoft Office PowerPoint</Application>
  <PresentationFormat>全屏显示(16:9)</PresentationFormat>
  <Paragraphs>290</Paragraphs>
  <Slides>25</Slides>
  <Notes>15</Notes>
  <HiddenSlides>0</HiddenSlides>
  <MMClips>2</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Roboto</vt:lpstr>
      <vt:lpstr>Simple-Line-Icons</vt:lpstr>
      <vt:lpstr>方正兰亭黑_GBK</vt:lpstr>
      <vt:lpstr>方正兰亭中黑_GBK</vt:lpstr>
      <vt:lpstr>宋体</vt:lpstr>
      <vt:lpstr>微软雅黑</vt:lpstr>
      <vt:lpstr>Arial</vt:lpstr>
      <vt:lpstr>Broadway</vt:lpstr>
      <vt:lpstr>Calibri</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多彩年度工作总结</dc:title>
  <dc:creator>USER</dc:creator>
  <cp:lastModifiedBy>Administrator</cp:lastModifiedBy>
  <cp:revision>405</cp:revision>
  <dcterms:created xsi:type="dcterms:W3CDTF">2014-11-09T01:07:25Z</dcterms:created>
  <dcterms:modified xsi:type="dcterms:W3CDTF">2017-08-26T05:31:55Z</dcterms:modified>
</cp:coreProperties>
</file>

<file path=docProps/thumbnail.jpeg>
</file>